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2" r:id="rId2"/>
    <p:sldId id="257" r:id="rId3"/>
    <p:sldId id="258" r:id="rId4"/>
    <p:sldId id="263" r:id="rId5"/>
    <p:sldId id="260" r:id="rId6"/>
    <p:sldId id="256" r:id="rId7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FF"/>
    <a:srgbClr val="9966FF"/>
    <a:srgbClr val="9933FF"/>
    <a:srgbClr val="FF9900"/>
    <a:srgbClr val="00CC00"/>
    <a:srgbClr val="FF6600"/>
    <a:srgbClr val="FF66CC"/>
    <a:srgbClr val="FF6699"/>
    <a:srgbClr val="FFCCCC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1219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B1363A-0533-4CBE-A57B-F8E944F7C83E}" type="doc">
      <dgm:prSet loTypeId="urn:microsoft.com/office/officeart/2005/8/layout/list1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76718725-5E7A-40D4-9C46-A801DE1F12B0}">
      <dgm:prSet phldrT="[文字]" custT="1"/>
      <dgm:spPr/>
      <dgm:t>
        <a:bodyPr/>
        <a:lstStyle/>
        <a:p>
          <a:r>
            <a:rPr lang="zh-TW" altLang="en-US" sz="3200">
              <a:latin typeface="微軟正黑體" panose="020B0604030504040204" pitchFamily="34" charset="-120"/>
              <a:ea typeface="微軟正黑體" panose="020B0604030504040204" pitchFamily="34" charset="-120"/>
            </a:rPr>
            <a:t>個人資料要保密</a:t>
          </a:r>
          <a:endParaRPr lang="zh-TW" altLang="en-US" sz="3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C2AF686-9D2B-41F6-9548-8D10185EA5EC}" type="parTrans" cxnId="{66446079-9DEB-4DC4-A5A3-792B1204F300}">
      <dgm:prSet/>
      <dgm:spPr/>
      <dgm:t>
        <a:bodyPr/>
        <a:lstStyle/>
        <a:p>
          <a:endParaRPr lang="zh-TW" altLang="en-US" sz="320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E6E6FB69-AE65-4BA0-B127-154AC2F676A6}" type="sibTrans" cxnId="{66446079-9DEB-4DC4-A5A3-792B1204F300}">
      <dgm:prSet/>
      <dgm:spPr/>
      <dgm:t>
        <a:bodyPr/>
        <a:lstStyle/>
        <a:p>
          <a:endParaRPr lang="zh-TW" altLang="en-US" sz="320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2161DE1-18FE-44D8-99CE-968A5D0C1B78}">
      <dgm:prSet phldrT="[文字]" custT="1"/>
      <dgm:spPr/>
      <dgm:t>
        <a:bodyPr/>
        <a:lstStyle/>
        <a:p>
          <a:r>
            <a:rPr lang="zh-TW" altLang="en-US" sz="3200">
              <a:latin typeface="微軟正黑體" panose="020B0604030504040204" pitchFamily="34" charset="-120"/>
              <a:ea typeface="微軟正黑體" panose="020B0604030504040204" pitchFamily="34" charset="-120"/>
            </a:rPr>
            <a:t>電腦不用要登出</a:t>
          </a:r>
          <a:endParaRPr lang="zh-TW" altLang="en-US" sz="3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E36B8DAB-7DAB-4B47-A3A9-88AEE4ECD5E0}" type="parTrans" cxnId="{96023573-34E0-44E5-BF2F-F06E0F2F7031}">
      <dgm:prSet/>
      <dgm:spPr/>
      <dgm:t>
        <a:bodyPr/>
        <a:lstStyle/>
        <a:p>
          <a:endParaRPr lang="zh-TW" altLang="en-US" sz="320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8506D18-E2BB-41B9-B91F-A1EE3556B775}" type="sibTrans" cxnId="{96023573-34E0-44E5-BF2F-F06E0F2F7031}">
      <dgm:prSet/>
      <dgm:spPr/>
      <dgm:t>
        <a:bodyPr/>
        <a:lstStyle/>
        <a:p>
          <a:endParaRPr lang="zh-TW" altLang="en-US" sz="320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3300534-9806-484D-A963-A12FBA6F3863}">
      <dgm:prSet phldrT="[文字]" custT="1"/>
      <dgm:spPr/>
      <dgm:t>
        <a:bodyPr/>
        <a:lstStyle/>
        <a:p>
          <a:r>
            <a:rPr lang="zh-TW" altLang="en-US" sz="3200">
              <a:latin typeface="微軟正黑體" panose="020B0604030504040204" pitchFamily="34" charset="-120"/>
              <a:ea typeface="微軟正黑體" panose="020B0604030504040204" pitchFamily="34" charset="-120"/>
            </a:rPr>
            <a:t>防毒軟體要更新</a:t>
          </a:r>
          <a:endParaRPr lang="zh-TW" altLang="en-US" sz="3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876571D-A6A1-4160-B04F-92AE0AB70CE5}" type="parTrans" cxnId="{ECC5982A-E784-4BD3-B071-1843EBF5FD11}">
      <dgm:prSet/>
      <dgm:spPr/>
      <dgm:t>
        <a:bodyPr/>
        <a:lstStyle/>
        <a:p>
          <a:endParaRPr lang="zh-TW" altLang="en-US" sz="320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607DD31-1A00-4A86-8167-2F1F61D50840}" type="sibTrans" cxnId="{ECC5982A-E784-4BD3-B071-1843EBF5FD11}">
      <dgm:prSet/>
      <dgm:spPr/>
      <dgm:t>
        <a:bodyPr/>
        <a:lstStyle/>
        <a:p>
          <a:endParaRPr lang="zh-TW" altLang="en-US" sz="320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EDB0758-3816-40AE-80E1-BEA9E8477478}">
      <dgm:prSet custT="1"/>
      <dgm:spPr/>
      <dgm:t>
        <a:bodyPr/>
        <a:lstStyle/>
        <a:p>
          <a:r>
            <a:rPr lang="zh-TW" altLang="en-US" sz="3200">
              <a:latin typeface="微軟正黑體" panose="020B0604030504040204" pitchFamily="34" charset="-120"/>
              <a:ea typeface="微軟正黑體" panose="020B0604030504040204" pitchFamily="34" charset="-120"/>
            </a:rPr>
            <a:t>智慧財產要尊重</a:t>
          </a:r>
          <a:endParaRPr lang="zh-TW" altLang="en-US" sz="3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12AFB07-5199-473E-BC61-FC68F89E7242}" type="parTrans" cxnId="{BE6F5815-55DD-47C6-BFF0-A2A1EA6AB5ED}">
      <dgm:prSet/>
      <dgm:spPr/>
      <dgm:t>
        <a:bodyPr/>
        <a:lstStyle/>
        <a:p>
          <a:endParaRPr lang="zh-TW" altLang="en-US" sz="320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E5BCD82-D0D0-4C31-A6C1-A2E19B6882B1}" type="sibTrans" cxnId="{BE6F5815-55DD-47C6-BFF0-A2A1EA6AB5ED}">
      <dgm:prSet/>
      <dgm:spPr/>
      <dgm:t>
        <a:bodyPr/>
        <a:lstStyle/>
        <a:p>
          <a:endParaRPr lang="zh-TW" altLang="en-US" sz="320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18D732D-90F0-4FE1-ADE3-1631E219DD4E}" type="pres">
      <dgm:prSet presAssocID="{9CB1363A-0533-4CBE-A57B-F8E944F7C83E}" presName="linear" presStyleCnt="0">
        <dgm:presLayoutVars>
          <dgm:dir/>
          <dgm:animLvl val="lvl"/>
          <dgm:resizeHandles val="exact"/>
        </dgm:presLayoutVars>
      </dgm:prSet>
      <dgm:spPr/>
    </dgm:pt>
    <dgm:pt modelId="{C7B2AEA0-F451-4FDF-B81F-A8201C111199}" type="pres">
      <dgm:prSet presAssocID="{76718725-5E7A-40D4-9C46-A801DE1F12B0}" presName="parentLin" presStyleCnt="0"/>
      <dgm:spPr/>
    </dgm:pt>
    <dgm:pt modelId="{B0095245-3EBC-42C6-BE1C-05106185AFA3}" type="pres">
      <dgm:prSet presAssocID="{76718725-5E7A-40D4-9C46-A801DE1F12B0}" presName="parentLeftMargin" presStyleLbl="node1" presStyleIdx="0" presStyleCnt="4"/>
      <dgm:spPr/>
    </dgm:pt>
    <dgm:pt modelId="{C68EBAC7-03CC-4F61-AC37-A8EE84278A78}" type="pres">
      <dgm:prSet presAssocID="{76718725-5E7A-40D4-9C46-A801DE1F12B0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5D5EBF55-FBE5-4C7B-B9A9-43CCF3A6F7E2}" type="pres">
      <dgm:prSet presAssocID="{76718725-5E7A-40D4-9C46-A801DE1F12B0}" presName="negativeSpace" presStyleCnt="0"/>
      <dgm:spPr/>
    </dgm:pt>
    <dgm:pt modelId="{E6E50122-9820-408B-A790-F6D9584E6DD0}" type="pres">
      <dgm:prSet presAssocID="{76718725-5E7A-40D4-9C46-A801DE1F12B0}" presName="childText" presStyleLbl="conFgAcc1" presStyleIdx="0" presStyleCnt="4">
        <dgm:presLayoutVars>
          <dgm:bulletEnabled val="1"/>
        </dgm:presLayoutVars>
      </dgm:prSet>
      <dgm:spPr/>
    </dgm:pt>
    <dgm:pt modelId="{5A71AE56-1D72-4012-AA46-36D4F649B476}" type="pres">
      <dgm:prSet presAssocID="{E6E6FB69-AE65-4BA0-B127-154AC2F676A6}" presName="spaceBetweenRectangles" presStyleCnt="0"/>
      <dgm:spPr/>
    </dgm:pt>
    <dgm:pt modelId="{568F533B-71B4-48C6-8F73-A15B0953E26C}" type="pres">
      <dgm:prSet presAssocID="{F2161DE1-18FE-44D8-99CE-968A5D0C1B78}" presName="parentLin" presStyleCnt="0"/>
      <dgm:spPr/>
    </dgm:pt>
    <dgm:pt modelId="{7B1E2D89-15D8-45E8-B7B1-9B60ECD88840}" type="pres">
      <dgm:prSet presAssocID="{F2161DE1-18FE-44D8-99CE-968A5D0C1B78}" presName="parentLeftMargin" presStyleLbl="node1" presStyleIdx="0" presStyleCnt="4"/>
      <dgm:spPr/>
    </dgm:pt>
    <dgm:pt modelId="{B0B7BCBF-8AC2-4871-A835-6A14A9199FC0}" type="pres">
      <dgm:prSet presAssocID="{F2161DE1-18FE-44D8-99CE-968A5D0C1B78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53B40732-6814-4B45-9ADA-82DAD4F7ECB1}" type="pres">
      <dgm:prSet presAssocID="{F2161DE1-18FE-44D8-99CE-968A5D0C1B78}" presName="negativeSpace" presStyleCnt="0"/>
      <dgm:spPr/>
    </dgm:pt>
    <dgm:pt modelId="{0AC5D034-F0C2-4A37-8029-73407ADC8031}" type="pres">
      <dgm:prSet presAssocID="{F2161DE1-18FE-44D8-99CE-968A5D0C1B78}" presName="childText" presStyleLbl="conFgAcc1" presStyleIdx="1" presStyleCnt="4">
        <dgm:presLayoutVars>
          <dgm:bulletEnabled val="1"/>
        </dgm:presLayoutVars>
      </dgm:prSet>
      <dgm:spPr/>
    </dgm:pt>
    <dgm:pt modelId="{E232FCD2-AB88-4334-A72C-B50BDDAB31A8}" type="pres">
      <dgm:prSet presAssocID="{48506D18-E2BB-41B9-B91F-A1EE3556B775}" presName="spaceBetweenRectangles" presStyleCnt="0"/>
      <dgm:spPr/>
    </dgm:pt>
    <dgm:pt modelId="{7B4C6B68-FE84-4C6C-AD26-8DE82BC0925B}" type="pres">
      <dgm:prSet presAssocID="{B3300534-9806-484D-A963-A12FBA6F3863}" presName="parentLin" presStyleCnt="0"/>
      <dgm:spPr/>
    </dgm:pt>
    <dgm:pt modelId="{F5A3C7FF-E0F7-498E-A8FA-8E17A890B8E7}" type="pres">
      <dgm:prSet presAssocID="{B3300534-9806-484D-A963-A12FBA6F3863}" presName="parentLeftMargin" presStyleLbl="node1" presStyleIdx="1" presStyleCnt="4"/>
      <dgm:spPr/>
    </dgm:pt>
    <dgm:pt modelId="{0E4172BF-E1BE-4A3A-BF0D-556A30EF4574}" type="pres">
      <dgm:prSet presAssocID="{B3300534-9806-484D-A963-A12FBA6F3863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6E2DA7B7-54E8-49EA-A96F-8D787EF0973F}" type="pres">
      <dgm:prSet presAssocID="{B3300534-9806-484D-A963-A12FBA6F3863}" presName="negativeSpace" presStyleCnt="0"/>
      <dgm:spPr/>
    </dgm:pt>
    <dgm:pt modelId="{5F59EEE1-5F4C-422C-99CA-C775EB02885D}" type="pres">
      <dgm:prSet presAssocID="{B3300534-9806-484D-A963-A12FBA6F3863}" presName="childText" presStyleLbl="conFgAcc1" presStyleIdx="2" presStyleCnt="4">
        <dgm:presLayoutVars>
          <dgm:bulletEnabled val="1"/>
        </dgm:presLayoutVars>
      </dgm:prSet>
      <dgm:spPr/>
    </dgm:pt>
    <dgm:pt modelId="{8F129A61-91AC-407E-8487-4F23D73D3BCB}" type="pres">
      <dgm:prSet presAssocID="{3607DD31-1A00-4A86-8167-2F1F61D50840}" presName="spaceBetweenRectangles" presStyleCnt="0"/>
      <dgm:spPr/>
    </dgm:pt>
    <dgm:pt modelId="{6C746A16-AF24-4742-9006-44C66D5869E5}" type="pres">
      <dgm:prSet presAssocID="{4EDB0758-3816-40AE-80E1-BEA9E8477478}" presName="parentLin" presStyleCnt="0"/>
      <dgm:spPr/>
    </dgm:pt>
    <dgm:pt modelId="{30B98BFB-4E0D-4459-AD03-904BB7402E5B}" type="pres">
      <dgm:prSet presAssocID="{4EDB0758-3816-40AE-80E1-BEA9E8477478}" presName="parentLeftMargin" presStyleLbl="node1" presStyleIdx="2" presStyleCnt="4"/>
      <dgm:spPr/>
    </dgm:pt>
    <dgm:pt modelId="{4CC9AEF3-8261-4228-AF96-C13F87BA37C7}" type="pres">
      <dgm:prSet presAssocID="{4EDB0758-3816-40AE-80E1-BEA9E8477478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1D9E13AB-8B83-407B-BCFE-FE232FF780D4}" type="pres">
      <dgm:prSet presAssocID="{4EDB0758-3816-40AE-80E1-BEA9E8477478}" presName="negativeSpace" presStyleCnt="0"/>
      <dgm:spPr/>
    </dgm:pt>
    <dgm:pt modelId="{611C43CB-54FF-417B-9C6C-EA37E903D68B}" type="pres">
      <dgm:prSet presAssocID="{4EDB0758-3816-40AE-80E1-BEA9E8477478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F9D95802-9019-4042-AC53-B998551A02A4}" type="presOf" srcId="{4EDB0758-3816-40AE-80E1-BEA9E8477478}" destId="{4CC9AEF3-8261-4228-AF96-C13F87BA37C7}" srcOrd="1" destOrd="0" presId="urn:microsoft.com/office/officeart/2005/8/layout/list1"/>
    <dgm:cxn modelId="{BE6F5815-55DD-47C6-BFF0-A2A1EA6AB5ED}" srcId="{9CB1363A-0533-4CBE-A57B-F8E944F7C83E}" destId="{4EDB0758-3816-40AE-80E1-BEA9E8477478}" srcOrd="3" destOrd="0" parTransId="{A12AFB07-5199-473E-BC61-FC68F89E7242}" sibTransId="{AE5BCD82-D0D0-4C31-A6C1-A2E19B6882B1}"/>
    <dgm:cxn modelId="{442B5817-56F2-469A-8FDC-05F859C22BB0}" type="presOf" srcId="{76718725-5E7A-40D4-9C46-A801DE1F12B0}" destId="{B0095245-3EBC-42C6-BE1C-05106185AFA3}" srcOrd="0" destOrd="0" presId="urn:microsoft.com/office/officeart/2005/8/layout/list1"/>
    <dgm:cxn modelId="{39FD5822-B768-4BC6-8931-9DF2F0BCF03C}" type="presOf" srcId="{9CB1363A-0533-4CBE-A57B-F8E944F7C83E}" destId="{218D732D-90F0-4FE1-ADE3-1631E219DD4E}" srcOrd="0" destOrd="0" presId="urn:microsoft.com/office/officeart/2005/8/layout/list1"/>
    <dgm:cxn modelId="{A798D028-21BF-4DFA-BA62-AFE7CB6685A5}" type="presOf" srcId="{4EDB0758-3816-40AE-80E1-BEA9E8477478}" destId="{30B98BFB-4E0D-4459-AD03-904BB7402E5B}" srcOrd="0" destOrd="0" presId="urn:microsoft.com/office/officeart/2005/8/layout/list1"/>
    <dgm:cxn modelId="{ECC5982A-E784-4BD3-B071-1843EBF5FD11}" srcId="{9CB1363A-0533-4CBE-A57B-F8E944F7C83E}" destId="{B3300534-9806-484D-A963-A12FBA6F3863}" srcOrd="2" destOrd="0" parTransId="{A876571D-A6A1-4160-B04F-92AE0AB70CE5}" sibTransId="{3607DD31-1A00-4A86-8167-2F1F61D50840}"/>
    <dgm:cxn modelId="{96C0E04E-BB0C-40AF-95EF-4215E9E2CFFE}" type="presOf" srcId="{B3300534-9806-484D-A963-A12FBA6F3863}" destId="{F5A3C7FF-E0F7-498E-A8FA-8E17A890B8E7}" srcOrd="0" destOrd="0" presId="urn:microsoft.com/office/officeart/2005/8/layout/list1"/>
    <dgm:cxn modelId="{96023573-34E0-44E5-BF2F-F06E0F2F7031}" srcId="{9CB1363A-0533-4CBE-A57B-F8E944F7C83E}" destId="{F2161DE1-18FE-44D8-99CE-968A5D0C1B78}" srcOrd="1" destOrd="0" parTransId="{E36B8DAB-7DAB-4B47-A3A9-88AEE4ECD5E0}" sibTransId="{48506D18-E2BB-41B9-B91F-A1EE3556B775}"/>
    <dgm:cxn modelId="{66446079-9DEB-4DC4-A5A3-792B1204F300}" srcId="{9CB1363A-0533-4CBE-A57B-F8E944F7C83E}" destId="{76718725-5E7A-40D4-9C46-A801DE1F12B0}" srcOrd="0" destOrd="0" parTransId="{2C2AF686-9D2B-41F6-9548-8D10185EA5EC}" sibTransId="{E6E6FB69-AE65-4BA0-B127-154AC2F676A6}"/>
    <dgm:cxn modelId="{CF741782-74FE-4C98-893E-8CEBE09E5981}" type="presOf" srcId="{B3300534-9806-484D-A963-A12FBA6F3863}" destId="{0E4172BF-E1BE-4A3A-BF0D-556A30EF4574}" srcOrd="1" destOrd="0" presId="urn:microsoft.com/office/officeart/2005/8/layout/list1"/>
    <dgm:cxn modelId="{6016B996-D737-4A20-9737-37EEEBC37D7D}" type="presOf" srcId="{76718725-5E7A-40D4-9C46-A801DE1F12B0}" destId="{C68EBAC7-03CC-4F61-AC37-A8EE84278A78}" srcOrd="1" destOrd="0" presId="urn:microsoft.com/office/officeart/2005/8/layout/list1"/>
    <dgm:cxn modelId="{3587F4DA-7F5F-4F0D-B50E-728DF055D6EE}" type="presOf" srcId="{F2161DE1-18FE-44D8-99CE-968A5D0C1B78}" destId="{7B1E2D89-15D8-45E8-B7B1-9B60ECD88840}" srcOrd="0" destOrd="0" presId="urn:microsoft.com/office/officeart/2005/8/layout/list1"/>
    <dgm:cxn modelId="{EA6D3EE1-7EB2-45BB-9595-E31E2BBFCE7B}" type="presOf" srcId="{F2161DE1-18FE-44D8-99CE-968A5D0C1B78}" destId="{B0B7BCBF-8AC2-4871-A835-6A14A9199FC0}" srcOrd="1" destOrd="0" presId="urn:microsoft.com/office/officeart/2005/8/layout/list1"/>
    <dgm:cxn modelId="{1FD5D87A-A7BB-4EA3-9AEF-237FCF402BCD}" type="presParOf" srcId="{218D732D-90F0-4FE1-ADE3-1631E219DD4E}" destId="{C7B2AEA0-F451-4FDF-B81F-A8201C111199}" srcOrd="0" destOrd="0" presId="urn:microsoft.com/office/officeart/2005/8/layout/list1"/>
    <dgm:cxn modelId="{5DB02886-90BD-483E-942C-D05EE6F3554A}" type="presParOf" srcId="{C7B2AEA0-F451-4FDF-B81F-A8201C111199}" destId="{B0095245-3EBC-42C6-BE1C-05106185AFA3}" srcOrd="0" destOrd="0" presId="urn:microsoft.com/office/officeart/2005/8/layout/list1"/>
    <dgm:cxn modelId="{10475E66-69CC-432E-A862-BE3CA01B5D0A}" type="presParOf" srcId="{C7B2AEA0-F451-4FDF-B81F-A8201C111199}" destId="{C68EBAC7-03CC-4F61-AC37-A8EE84278A78}" srcOrd="1" destOrd="0" presId="urn:microsoft.com/office/officeart/2005/8/layout/list1"/>
    <dgm:cxn modelId="{592F2D1B-73F3-4670-95AB-F8E295140A3E}" type="presParOf" srcId="{218D732D-90F0-4FE1-ADE3-1631E219DD4E}" destId="{5D5EBF55-FBE5-4C7B-B9A9-43CCF3A6F7E2}" srcOrd="1" destOrd="0" presId="urn:microsoft.com/office/officeart/2005/8/layout/list1"/>
    <dgm:cxn modelId="{C209F09F-584D-4196-BF61-98511F2DE9BF}" type="presParOf" srcId="{218D732D-90F0-4FE1-ADE3-1631E219DD4E}" destId="{E6E50122-9820-408B-A790-F6D9584E6DD0}" srcOrd="2" destOrd="0" presId="urn:microsoft.com/office/officeart/2005/8/layout/list1"/>
    <dgm:cxn modelId="{B828E516-3562-4EF3-B995-E0942400CD29}" type="presParOf" srcId="{218D732D-90F0-4FE1-ADE3-1631E219DD4E}" destId="{5A71AE56-1D72-4012-AA46-36D4F649B476}" srcOrd="3" destOrd="0" presId="urn:microsoft.com/office/officeart/2005/8/layout/list1"/>
    <dgm:cxn modelId="{4FEA0BDF-D432-4B0C-B20A-E112F56DD435}" type="presParOf" srcId="{218D732D-90F0-4FE1-ADE3-1631E219DD4E}" destId="{568F533B-71B4-48C6-8F73-A15B0953E26C}" srcOrd="4" destOrd="0" presId="urn:microsoft.com/office/officeart/2005/8/layout/list1"/>
    <dgm:cxn modelId="{5D6E217F-9003-4A4A-8F2C-3525F176CA53}" type="presParOf" srcId="{568F533B-71B4-48C6-8F73-A15B0953E26C}" destId="{7B1E2D89-15D8-45E8-B7B1-9B60ECD88840}" srcOrd="0" destOrd="0" presId="urn:microsoft.com/office/officeart/2005/8/layout/list1"/>
    <dgm:cxn modelId="{5B60410E-1F3C-4009-B932-F2F3AC3B1C1C}" type="presParOf" srcId="{568F533B-71B4-48C6-8F73-A15B0953E26C}" destId="{B0B7BCBF-8AC2-4871-A835-6A14A9199FC0}" srcOrd="1" destOrd="0" presId="urn:microsoft.com/office/officeart/2005/8/layout/list1"/>
    <dgm:cxn modelId="{F02D39EF-2F16-4332-9BB0-3398D857D696}" type="presParOf" srcId="{218D732D-90F0-4FE1-ADE3-1631E219DD4E}" destId="{53B40732-6814-4B45-9ADA-82DAD4F7ECB1}" srcOrd="5" destOrd="0" presId="urn:microsoft.com/office/officeart/2005/8/layout/list1"/>
    <dgm:cxn modelId="{FF15D237-77A2-412D-BB6F-93A314C7290B}" type="presParOf" srcId="{218D732D-90F0-4FE1-ADE3-1631E219DD4E}" destId="{0AC5D034-F0C2-4A37-8029-73407ADC8031}" srcOrd="6" destOrd="0" presId="urn:microsoft.com/office/officeart/2005/8/layout/list1"/>
    <dgm:cxn modelId="{AA1A4028-6383-47A6-9176-909456510746}" type="presParOf" srcId="{218D732D-90F0-4FE1-ADE3-1631E219DD4E}" destId="{E232FCD2-AB88-4334-A72C-B50BDDAB31A8}" srcOrd="7" destOrd="0" presId="urn:microsoft.com/office/officeart/2005/8/layout/list1"/>
    <dgm:cxn modelId="{665B365B-3AAF-4212-A13A-0AD071BE7045}" type="presParOf" srcId="{218D732D-90F0-4FE1-ADE3-1631E219DD4E}" destId="{7B4C6B68-FE84-4C6C-AD26-8DE82BC0925B}" srcOrd="8" destOrd="0" presId="urn:microsoft.com/office/officeart/2005/8/layout/list1"/>
    <dgm:cxn modelId="{B4B1C08F-60F0-4F54-B1FB-D220A116E8A4}" type="presParOf" srcId="{7B4C6B68-FE84-4C6C-AD26-8DE82BC0925B}" destId="{F5A3C7FF-E0F7-498E-A8FA-8E17A890B8E7}" srcOrd="0" destOrd="0" presId="urn:microsoft.com/office/officeart/2005/8/layout/list1"/>
    <dgm:cxn modelId="{45DE57CF-078F-4AA5-8F3E-5B2E1DD73D01}" type="presParOf" srcId="{7B4C6B68-FE84-4C6C-AD26-8DE82BC0925B}" destId="{0E4172BF-E1BE-4A3A-BF0D-556A30EF4574}" srcOrd="1" destOrd="0" presId="urn:microsoft.com/office/officeart/2005/8/layout/list1"/>
    <dgm:cxn modelId="{442F6FF2-9E1A-4BC9-9B99-E7C16C705CD1}" type="presParOf" srcId="{218D732D-90F0-4FE1-ADE3-1631E219DD4E}" destId="{6E2DA7B7-54E8-49EA-A96F-8D787EF0973F}" srcOrd="9" destOrd="0" presId="urn:microsoft.com/office/officeart/2005/8/layout/list1"/>
    <dgm:cxn modelId="{A9DBD052-19DC-4F5E-B0BE-AD20161C822E}" type="presParOf" srcId="{218D732D-90F0-4FE1-ADE3-1631E219DD4E}" destId="{5F59EEE1-5F4C-422C-99CA-C775EB02885D}" srcOrd="10" destOrd="0" presId="urn:microsoft.com/office/officeart/2005/8/layout/list1"/>
    <dgm:cxn modelId="{A78D4506-2335-419F-B974-9DAAB74FCFBD}" type="presParOf" srcId="{218D732D-90F0-4FE1-ADE3-1631E219DD4E}" destId="{8F129A61-91AC-407E-8487-4F23D73D3BCB}" srcOrd="11" destOrd="0" presId="urn:microsoft.com/office/officeart/2005/8/layout/list1"/>
    <dgm:cxn modelId="{88B3E8E4-8B3F-480B-8318-4706BB570767}" type="presParOf" srcId="{218D732D-90F0-4FE1-ADE3-1631E219DD4E}" destId="{6C746A16-AF24-4742-9006-44C66D5869E5}" srcOrd="12" destOrd="0" presId="urn:microsoft.com/office/officeart/2005/8/layout/list1"/>
    <dgm:cxn modelId="{13740EF1-0199-4079-926F-EC844B401359}" type="presParOf" srcId="{6C746A16-AF24-4742-9006-44C66D5869E5}" destId="{30B98BFB-4E0D-4459-AD03-904BB7402E5B}" srcOrd="0" destOrd="0" presId="urn:microsoft.com/office/officeart/2005/8/layout/list1"/>
    <dgm:cxn modelId="{67E6ACDE-6558-466F-BD7B-8BD5BE9C5DFF}" type="presParOf" srcId="{6C746A16-AF24-4742-9006-44C66D5869E5}" destId="{4CC9AEF3-8261-4228-AF96-C13F87BA37C7}" srcOrd="1" destOrd="0" presId="urn:microsoft.com/office/officeart/2005/8/layout/list1"/>
    <dgm:cxn modelId="{6FF0910D-4767-4572-B6B4-86D37C3012FB}" type="presParOf" srcId="{218D732D-90F0-4FE1-ADE3-1631E219DD4E}" destId="{1D9E13AB-8B83-407B-BCFE-FE232FF780D4}" srcOrd="13" destOrd="0" presId="urn:microsoft.com/office/officeart/2005/8/layout/list1"/>
    <dgm:cxn modelId="{0050ACAE-99D2-452C-9029-CD2D5C5A1FC2}" type="presParOf" srcId="{218D732D-90F0-4FE1-ADE3-1631E219DD4E}" destId="{611C43CB-54FF-417B-9C6C-EA37E903D68B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970CB7A-4D9E-40D9-9CB7-CE064A517733}" type="doc">
      <dgm:prSet loTypeId="urn:microsoft.com/office/officeart/2005/8/layout/process1" loCatId="process" qsTypeId="urn:microsoft.com/office/officeart/2005/8/quickstyle/3d2" qsCatId="3D" csTypeId="urn:microsoft.com/office/officeart/2005/8/colors/colorful4" csCatId="colorful" phldr="1"/>
      <dgm:spPr/>
    </dgm:pt>
    <dgm:pt modelId="{6D6E7D09-8DBA-437B-B14C-7E612D292129}">
      <dgm:prSet phldrT="[文字]" custT="1"/>
      <dgm:spPr>
        <a:solidFill>
          <a:srgbClr val="FF9900"/>
        </a:solidFill>
      </dgm:spPr>
      <dgm:t>
        <a:bodyPr/>
        <a:lstStyle/>
        <a:p>
          <a:r>
            <a:rPr lang="zh-TW" altLang="en-US" sz="6000" b="1" dirty="0">
              <a:latin typeface="微軟正黑體" panose="020B0604030504040204" pitchFamily="34" charset="-120"/>
              <a:ea typeface="微軟正黑體" panose="020B0604030504040204" pitchFamily="34" charset="-120"/>
            </a:rPr>
            <a:t>沖</a:t>
          </a:r>
        </a:p>
      </dgm:t>
    </dgm:pt>
    <dgm:pt modelId="{BBA5A6A8-694E-4737-9B95-6415DDF74C21}" type="parTrans" cxnId="{AE05FEF8-6705-40F5-90A8-82D331C54D4F}">
      <dgm:prSet/>
      <dgm:spPr/>
      <dgm:t>
        <a:bodyPr/>
        <a:lstStyle/>
        <a:p>
          <a:endParaRPr lang="zh-TW" altLang="en-US" sz="6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DAD33B5-00C7-4BD4-B35D-90314C08308E}" type="sibTrans" cxnId="{AE05FEF8-6705-40F5-90A8-82D331C54D4F}">
      <dgm:prSet/>
      <dgm:spPr/>
      <dgm:t>
        <a:bodyPr/>
        <a:lstStyle/>
        <a:p>
          <a:endParaRPr lang="zh-TW" altLang="en-US" sz="6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1AD0FC9-B6D4-494B-BE9E-C9814C11A16B}">
      <dgm:prSet phldrT="[文字]" custT="1"/>
      <dgm:spPr>
        <a:solidFill>
          <a:srgbClr val="92D050"/>
        </a:solidFill>
      </dgm:spPr>
      <dgm:t>
        <a:bodyPr/>
        <a:lstStyle/>
        <a:p>
          <a:r>
            <a:rPr lang="zh-TW" altLang="en-US" sz="6000" b="1" dirty="0">
              <a:latin typeface="微軟正黑體" panose="020B0604030504040204" pitchFamily="34" charset="-120"/>
              <a:ea typeface="微軟正黑體" panose="020B0604030504040204" pitchFamily="34" charset="-120"/>
            </a:rPr>
            <a:t>蓋</a:t>
          </a:r>
        </a:p>
      </dgm:t>
    </dgm:pt>
    <dgm:pt modelId="{7F476541-F373-4EAE-9754-EFD5D7E6A7AF}" type="parTrans" cxnId="{E2BBE45A-A264-41A3-A87C-7A7DCA59A41F}">
      <dgm:prSet/>
      <dgm:spPr/>
      <dgm:t>
        <a:bodyPr/>
        <a:lstStyle/>
        <a:p>
          <a:endParaRPr lang="zh-TW" altLang="en-US" sz="6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75C7AC6-FFA1-4884-AE25-CC381768406F}" type="sibTrans" cxnId="{E2BBE45A-A264-41A3-A87C-7A7DCA59A41F}">
      <dgm:prSet/>
      <dgm:spPr/>
      <dgm:t>
        <a:bodyPr/>
        <a:lstStyle/>
        <a:p>
          <a:endParaRPr lang="zh-TW" altLang="en-US" sz="6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26FDAA0-4379-4DB0-ADF8-2DEBA5938F39}">
      <dgm:prSet phldrT="[文字]" custT="1"/>
      <dgm:spPr>
        <a:solidFill>
          <a:srgbClr val="9933FF"/>
        </a:solidFill>
      </dgm:spPr>
      <dgm:t>
        <a:bodyPr/>
        <a:lstStyle/>
        <a:p>
          <a:r>
            <a:rPr lang="zh-TW" altLang="en-US" sz="6000" b="1" dirty="0">
              <a:latin typeface="微軟正黑體" panose="020B0604030504040204" pitchFamily="34" charset="-120"/>
              <a:ea typeface="微軟正黑體" panose="020B0604030504040204" pitchFamily="34" charset="-120"/>
            </a:rPr>
            <a:t>送</a:t>
          </a:r>
        </a:p>
      </dgm:t>
    </dgm:pt>
    <dgm:pt modelId="{D7E6DE65-5649-4546-BB60-BC6385DF41D2}" type="parTrans" cxnId="{28E8F4C1-A08A-4A60-93EE-22A7991216B5}">
      <dgm:prSet/>
      <dgm:spPr/>
      <dgm:t>
        <a:bodyPr/>
        <a:lstStyle/>
        <a:p>
          <a:endParaRPr lang="zh-TW" altLang="en-US" sz="6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0EFB566-3599-4C51-8C9D-579B155F82A4}" type="sibTrans" cxnId="{28E8F4C1-A08A-4A60-93EE-22A7991216B5}">
      <dgm:prSet/>
      <dgm:spPr/>
      <dgm:t>
        <a:bodyPr/>
        <a:lstStyle/>
        <a:p>
          <a:endParaRPr lang="zh-TW" altLang="en-US" sz="6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28CCC5C-50AA-426E-981F-E2FEAAE15F02}">
      <dgm:prSet custT="1"/>
      <dgm:spPr>
        <a:solidFill>
          <a:srgbClr val="FF0066"/>
        </a:solidFill>
      </dgm:spPr>
      <dgm:t>
        <a:bodyPr/>
        <a:lstStyle/>
        <a:p>
          <a:r>
            <a:rPr lang="zh-TW" altLang="en-US" sz="6000" b="1" dirty="0">
              <a:latin typeface="微軟正黑體" panose="020B0604030504040204" pitchFamily="34" charset="-120"/>
              <a:ea typeface="微軟正黑體" panose="020B0604030504040204" pitchFamily="34" charset="-120"/>
            </a:rPr>
            <a:t>脫</a:t>
          </a:r>
        </a:p>
      </dgm:t>
    </dgm:pt>
    <dgm:pt modelId="{4761103C-1DA9-46F8-A06C-1124BD71A8E3}" type="parTrans" cxnId="{B0E43643-6605-4E19-9D3E-8B1A1BE5F152}">
      <dgm:prSet/>
      <dgm:spPr/>
      <dgm:t>
        <a:bodyPr/>
        <a:lstStyle/>
        <a:p>
          <a:endParaRPr lang="zh-TW" altLang="en-US" sz="6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FA9FC36-729F-48D9-816E-3B76D4BBD472}" type="sibTrans" cxnId="{B0E43643-6605-4E19-9D3E-8B1A1BE5F152}">
      <dgm:prSet/>
      <dgm:spPr/>
      <dgm:t>
        <a:bodyPr/>
        <a:lstStyle/>
        <a:p>
          <a:endParaRPr lang="zh-TW" altLang="en-US" sz="6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0F23636-CFF8-4229-9239-460D2E433AA3}">
      <dgm:prSet custT="1"/>
      <dgm:spPr>
        <a:solidFill>
          <a:srgbClr val="00B0F0"/>
        </a:solidFill>
      </dgm:spPr>
      <dgm:t>
        <a:bodyPr/>
        <a:lstStyle/>
        <a:p>
          <a:r>
            <a:rPr lang="zh-TW" altLang="en-US" sz="6000" b="1" dirty="0">
              <a:latin typeface="微軟正黑體" panose="020B0604030504040204" pitchFamily="34" charset="-120"/>
              <a:ea typeface="微軟正黑體" panose="020B0604030504040204" pitchFamily="34" charset="-120"/>
            </a:rPr>
            <a:t>泡</a:t>
          </a:r>
        </a:p>
      </dgm:t>
    </dgm:pt>
    <dgm:pt modelId="{109A6D03-B7C9-4238-A4A8-0461B0CD630B}" type="parTrans" cxnId="{600AD01E-60F4-4928-AB2F-2C38D98796D1}">
      <dgm:prSet/>
      <dgm:spPr/>
      <dgm:t>
        <a:bodyPr/>
        <a:lstStyle/>
        <a:p>
          <a:endParaRPr lang="zh-TW" altLang="en-US" sz="6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9674C9B-0842-449D-B5E5-DB33363B079C}" type="sibTrans" cxnId="{600AD01E-60F4-4928-AB2F-2C38D98796D1}">
      <dgm:prSet/>
      <dgm:spPr/>
      <dgm:t>
        <a:bodyPr/>
        <a:lstStyle/>
        <a:p>
          <a:endParaRPr lang="zh-TW" altLang="en-US" sz="6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8AABA2A-303C-4D76-AF99-0DC9EA2F6D0F}" type="pres">
      <dgm:prSet presAssocID="{0970CB7A-4D9E-40D9-9CB7-CE064A517733}" presName="Name0" presStyleCnt="0">
        <dgm:presLayoutVars>
          <dgm:dir/>
          <dgm:resizeHandles val="exact"/>
        </dgm:presLayoutVars>
      </dgm:prSet>
      <dgm:spPr/>
    </dgm:pt>
    <dgm:pt modelId="{4C654693-F84E-45BF-9F2E-E23D7AD0C5B1}" type="pres">
      <dgm:prSet presAssocID="{6D6E7D09-8DBA-437B-B14C-7E612D292129}" presName="node" presStyleLbl="node1" presStyleIdx="0" presStyleCnt="5">
        <dgm:presLayoutVars>
          <dgm:bulletEnabled val="1"/>
        </dgm:presLayoutVars>
      </dgm:prSet>
      <dgm:spPr/>
    </dgm:pt>
    <dgm:pt modelId="{3FFD0A63-49BA-4EF5-BFA7-474C53065C33}" type="pres">
      <dgm:prSet presAssocID="{1DAD33B5-00C7-4BD4-B35D-90314C08308E}" presName="sibTrans" presStyleLbl="sibTrans2D1" presStyleIdx="0" presStyleCnt="4"/>
      <dgm:spPr/>
    </dgm:pt>
    <dgm:pt modelId="{93D89BFF-F32B-4279-BC4B-E329E6A88970}" type="pres">
      <dgm:prSet presAssocID="{1DAD33B5-00C7-4BD4-B35D-90314C08308E}" presName="connectorText" presStyleLbl="sibTrans2D1" presStyleIdx="0" presStyleCnt="4"/>
      <dgm:spPr/>
    </dgm:pt>
    <dgm:pt modelId="{A4A96568-E624-47CA-ABD6-57B6AA4977D6}" type="pres">
      <dgm:prSet presAssocID="{828CCC5C-50AA-426E-981F-E2FEAAE15F02}" presName="node" presStyleLbl="node1" presStyleIdx="1" presStyleCnt="5">
        <dgm:presLayoutVars>
          <dgm:bulletEnabled val="1"/>
        </dgm:presLayoutVars>
      </dgm:prSet>
      <dgm:spPr/>
    </dgm:pt>
    <dgm:pt modelId="{51C4C1FB-17EA-4F11-B8FA-5418A9B4C775}" type="pres">
      <dgm:prSet presAssocID="{FFA9FC36-729F-48D9-816E-3B76D4BBD472}" presName="sibTrans" presStyleLbl="sibTrans2D1" presStyleIdx="1" presStyleCnt="4"/>
      <dgm:spPr/>
    </dgm:pt>
    <dgm:pt modelId="{A3743AF2-A7CB-400B-B117-35D4943AC9E8}" type="pres">
      <dgm:prSet presAssocID="{FFA9FC36-729F-48D9-816E-3B76D4BBD472}" presName="connectorText" presStyleLbl="sibTrans2D1" presStyleIdx="1" presStyleCnt="4"/>
      <dgm:spPr/>
    </dgm:pt>
    <dgm:pt modelId="{26B0213B-355C-45BD-A4B2-8F2274B7028F}" type="pres">
      <dgm:prSet presAssocID="{40F23636-CFF8-4229-9239-460D2E433AA3}" presName="node" presStyleLbl="node1" presStyleIdx="2" presStyleCnt="5">
        <dgm:presLayoutVars>
          <dgm:bulletEnabled val="1"/>
        </dgm:presLayoutVars>
      </dgm:prSet>
      <dgm:spPr/>
    </dgm:pt>
    <dgm:pt modelId="{790F4530-584E-43D2-AEC6-EB2C1DE85E7A}" type="pres">
      <dgm:prSet presAssocID="{29674C9B-0842-449D-B5E5-DB33363B079C}" presName="sibTrans" presStyleLbl="sibTrans2D1" presStyleIdx="2" presStyleCnt="4"/>
      <dgm:spPr/>
    </dgm:pt>
    <dgm:pt modelId="{61FBADFB-32CC-4930-B4D8-8955DF503BB3}" type="pres">
      <dgm:prSet presAssocID="{29674C9B-0842-449D-B5E5-DB33363B079C}" presName="connectorText" presStyleLbl="sibTrans2D1" presStyleIdx="2" presStyleCnt="4"/>
      <dgm:spPr/>
    </dgm:pt>
    <dgm:pt modelId="{25855179-42CB-42BA-A074-B02C701E6793}" type="pres">
      <dgm:prSet presAssocID="{01AD0FC9-B6D4-494B-BE9E-C9814C11A16B}" presName="node" presStyleLbl="node1" presStyleIdx="3" presStyleCnt="5">
        <dgm:presLayoutVars>
          <dgm:bulletEnabled val="1"/>
        </dgm:presLayoutVars>
      </dgm:prSet>
      <dgm:spPr/>
    </dgm:pt>
    <dgm:pt modelId="{002FD07C-066A-4CA9-A364-0922A1683E79}" type="pres">
      <dgm:prSet presAssocID="{075C7AC6-FFA1-4884-AE25-CC381768406F}" presName="sibTrans" presStyleLbl="sibTrans2D1" presStyleIdx="3" presStyleCnt="4"/>
      <dgm:spPr/>
    </dgm:pt>
    <dgm:pt modelId="{5F5EA622-B677-4706-B8BF-6D0CBE17DD4D}" type="pres">
      <dgm:prSet presAssocID="{075C7AC6-FFA1-4884-AE25-CC381768406F}" presName="connectorText" presStyleLbl="sibTrans2D1" presStyleIdx="3" presStyleCnt="4"/>
      <dgm:spPr/>
    </dgm:pt>
    <dgm:pt modelId="{42E3C7A6-6836-45C8-ACAE-427012DD8224}" type="pres">
      <dgm:prSet presAssocID="{426FDAA0-4379-4DB0-ADF8-2DEBA5938F39}" presName="node" presStyleLbl="node1" presStyleIdx="4" presStyleCnt="5">
        <dgm:presLayoutVars>
          <dgm:bulletEnabled val="1"/>
        </dgm:presLayoutVars>
      </dgm:prSet>
      <dgm:spPr/>
    </dgm:pt>
  </dgm:ptLst>
  <dgm:cxnLst>
    <dgm:cxn modelId="{E3283A02-90E8-4C55-944C-4DB67A840E9E}" type="presOf" srcId="{075C7AC6-FFA1-4884-AE25-CC381768406F}" destId="{5F5EA622-B677-4706-B8BF-6D0CBE17DD4D}" srcOrd="1" destOrd="0" presId="urn:microsoft.com/office/officeart/2005/8/layout/process1"/>
    <dgm:cxn modelId="{3BC91109-B607-4826-86CB-0E43BB48D857}" type="presOf" srcId="{01AD0FC9-B6D4-494B-BE9E-C9814C11A16B}" destId="{25855179-42CB-42BA-A074-B02C701E6793}" srcOrd="0" destOrd="0" presId="urn:microsoft.com/office/officeart/2005/8/layout/process1"/>
    <dgm:cxn modelId="{600AD01E-60F4-4928-AB2F-2C38D98796D1}" srcId="{0970CB7A-4D9E-40D9-9CB7-CE064A517733}" destId="{40F23636-CFF8-4229-9239-460D2E433AA3}" srcOrd="2" destOrd="0" parTransId="{109A6D03-B7C9-4238-A4A8-0461B0CD630B}" sibTransId="{29674C9B-0842-449D-B5E5-DB33363B079C}"/>
    <dgm:cxn modelId="{F147552B-A6E0-45E0-89E6-A47FC6D90204}" type="presOf" srcId="{828CCC5C-50AA-426E-981F-E2FEAAE15F02}" destId="{A4A96568-E624-47CA-ABD6-57B6AA4977D6}" srcOrd="0" destOrd="0" presId="urn:microsoft.com/office/officeart/2005/8/layout/process1"/>
    <dgm:cxn modelId="{C06BEE33-5CD4-4B4A-A18D-0FB26FBACCAC}" type="presOf" srcId="{29674C9B-0842-449D-B5E5-DB33363B079C}" destId="{790F4530-584E-43D2-AEC6-EB2C1DE85E7A}" srcOrd="0" destOrd="0" presId="urn:microsoft.com/office/officeart/2005/8/layout/process1"/>
    <dgm:cxn modelId="{A1608740-AB96-4B3D-BCD8-D0DE990F6A89}" type="presOf" srcId="{FFA9FC36-729F-48D9-816E-3B76D4BBD472}" destId="{A3743AF2-A7CB-400B-B117-35D4943AC9E8}" srcOrd="1" destOrd="0" presId="urn:microsoft.com/office/officeart/2005/8/layout/process1"/>
    <dgm:cxn modelId="{B0E43643-6605-4E19-9D3E-8B1A1BE5F152}" srcId="{0970CB7A-4D9E-40D9-9CB7-CE064A517733}" destId="{828CCC5C-50AA-426E-981F-E2FEAAE15F02}" srcOrd="1" destOrd="0" parTransId="{4761103C-1DA9-46F8-A06C-1124BD71A8E3}" sibTransId="{FFA9FC36-729F-48D9-816E-3B76D4BBD472}"/>
    <dgm:cxn modelId="{69CE5A6A-78DC-4738-AF64-C595DA04B39E}" type="presOf" srcId="{426FDAA0-4379-4DB0-ADF8-2DEBA5938F39}" destId="{42E3C7A6-6836-45C8-ACAE-427012DD8224}" srcOrd="0" destOrd="0" presId="urn:microsoft.com/office/officeart/2005/8/layout/process1"/>
    <dgm:cxn modelId="{E2BBE45A-A264-41A3-A87C-7A7DCA59A41F}" srcId="{0970CB7A-4D9E-40D9-9CB7-CE064A517733}" destId="{01AD0FC9-B6D4-494B-BE9E-C9814C11A16B}" srcOrd="3" destOrd="0" parTransId="{7F476541-F373-4EAE-9754-EFD5D7E6A7AF}" sibTransId="{075C7AC6-FFA1-4884-AE25-CC381768406F}"/>
    <dgm:cxn modelId="{D8B6BC7B-009F-43A7-AAED-4EF8D0C683ED}" type="presOf" srcId="{0970CB7A-4D9E-40D9-9CB7-CE064A517733}" destId="{18AABA2A-303C-4D76-AF99-0DC9EA2F6D0F}" srcOrd="0" destOrd="0" presId="urn:microsoft.com/office/officeart/2005/8/layout/process1"/>
    <dgm:cxn modelId="{0B27ED7C-9419-4555-BFAE-C625EB1940D9}" type="presOf" srcId="{075C7AC6-FFA1-4884-AE25-CC381768406F}" destId="{002FD07C-066A-4CA9-A364-0922A1683E79}" srcOrd="0" destOrd="0" presId="urn:microsoft.com/office/officeart/2005/8/layout/process1"/>
    <dgm:cxn modelId="{1F918798-5B47-41B5-862B-9BED89CAEA59}" type="presOf" srcId="{1DAD33B5-00C7-4BD4-B35D-90314C08308E}" destId="{3FFD0A63-49BA-4EF5-BFA7-474C53065C33}" srcOrd="0" destOrd="0" presId="urn:microsoft.com/office/officeart/2005/8/layout/process1"/>
    <dgm:cxn modelId="{6F1074A0-2D5D-4CDF-86BE-F81FAFA81202}" type="presOf" srcId="{FFA9FC36-729F-48D9-816E-3B76D4BBD472}" destId="{51C4C1FB-17EA-4F11-B8FA-5418A9B4C775}" srcOrd="0" destOrd="0" presId="urn:microsoft.com/office/officeart/2005/8/layout/process1"/>
    <dgm:cxn modelId="{A2F68FA5-517B-46A5-8C4D-E6BAF91C5663}" type="presOf" srcId="{6D6E7D09-8DBA-437B-B14C-7E612D292129}" destId="{4C654693-F84E-45BF-9F2E-E23D7AD0C5B1}" srcOrd="0" destOrd="0" presId="urn:microsoft.com/office/officeart/2005/8/layout/process1"/>
    <dgm:cxn modelId="{D7B071B4-8CA2-4D98-B122-FEA20C8BEA0B}" type="presOf" srcId="{29674C9B-0842-449D-B5E5-DB33363B079C}" destId="{61FBADFB-32CC-4930-B4D8-8955DF503BB3}" srcOrd="1" destOrd="0" presId="urn:microsoft.com/office/officeart/2005/8/layout/process1"/>
    <dgm:cxn modelId="{28E8F4C1-A08A-4A60-93EE-22A7991216B5}" srcId="{0970CB7A-4D9E-40D9-9CB7-CE064A517733}" destId="{426FDAA0-4379-4DB0-ADF8-2DEBA5938F39}" srcOrd="4" destOrd="0" parTransId="{D7E6DE65-5649-4546-BB60-BC6385DF41D2}" sibTransId="{00EFB566-3599-4C51-8C9D-579B155F82A4}"/>
    <dgm:cxn modelId="{3B5671E2-B53D-42A9-A4EA-B1B8D70F7E78}" type="presOf" srcId="{40F23636-CFF8-4229-9239-460D2E433AA3}" destId="{26B0213B-355C-45BD-A4B2-8F2274B7028F}" srcOrd="0" destOrd="0" presId="urn:microsoft.com/office/officeart/2005/8/layout/process1"/>
    <dgm:cxn modelId="{AE05FEF8-6705-40F5-90A8-82D331C54D4F}" srcId="{0970CB7A-4D9E-40D9-9CB7-CE064A517733}" destId="{6D6E7D09-8DBA-437B-B14C-7E612D292129}" srcOrd="0" destOrd="0" parTransId="{BBA5A6A8-694E-4737-9B95-6415DDF74C21}" sibTransId="{1DAD33B5-00C7-4BD4-B35D-90314C08308E}"/>
    <dgm:cxn modelId="{2A31CCFA-EAA8-4D44-9BC8-3AA02831A0DA}" type="presOf" srcId="{1DAD33B5-00C7-4BD4-B35D-90314C08308E}" destId="{93D89BFF-F32B-4279-BC4B-E329E6A88970}" srcOrd="1" destOrd="0" presId="urn:microsoft.com/office/officeart/2005/8/layout/process1"/>
    <dgm:cxn modelId="{76C965B0-54CC-4499-A70B-2ADA85C875A9}" type="presParOf" srcId="{18AABA2A-303C-4D76-AF99-0DC9EA2F6D0F}" destId="{4C654693-F84E-45BF-9F2E-E23D7AD0C5B1}" srcOrd="0" destOrd="0" presId="urn:microsoft.com/office/officeart/2005/8/layout/process1"/>
    <dgm:cxn modelId="{F953CBCF-0F6D-43F2-9522-F000DE05B4F0}" type="presParOf" srcId="{18AABA2A-303C-4D76-AF99-0DC9EA2F6D0F}" destId="{3FFD0A63-49BA-4EF5-BFA7-474C53065C33}" srcOrd="1" destOrd="0" presId="urn:microsoft.com/office/officeart/2005/8/layout/process1"/>
    <dgm:cxn modelId="{0234DB54-663F-42B9-8F4F-F99A209DEE82}" type="presParOf" srcId="{3FFD0A63-49BA-4EF5-BFA7-474C53065C33}" destId="{93D89BFF-F32B-4279-BC4B-E329E6A88970}" srcOrd="0" destOrd="0" presId="urn:microsoft.com/office/officeart/2005/8/layout/process1"/>
    <dgm:cxn modelId="{50FC804F-6166-48D5-8A55-BEF5C4B0654E}" type="presParOf" srcId="{18AABA2A-303C-4D76-AF99-0DC9EA2F6D0F}" destId="{A4A96568-E624-47CA-ABD6-57B6AA4977D6}" srcOrd="2" destOrd="0" presId="urn:microsoft.com/office/officeart/2005/8/layout/process1"/>
    <dgm:cxn modelId="{0CE6CF63-0DD8-43D8-B45E-25C0B08812E0}" type="presParOf" srcId="{18AABA2A-303C-4D76-AF99-0DC9EA2F6D0F}" destId="{51C4C1FB-17EA-4F11-B8FA-5418A9B4C775}" srcOrd="3" destOrd="0" presId="urn:microsoft.com/office/officeart/2005/8/layout/process1"/>
    <dgm:cxn modelId="{B6A5E06A-AD8A-411F-AF0E-84FCF3E4DE06}" type="presParOf" srcId="{51C4C1FB-17EA-4F11-B8FA-5418A9B4C775}" destId="{A3743AF2-A7CB-400B-B117-35D4943AC9E8}" srcOrd="0" destOrd="0" presId="urn:microsoft.com/office/officeart/2005/8/layout/process1"/>
    <dgm:cxn modelId="{83A1CAA4-92C5-45D5-9AA8-3E1521E51FED}" type="presParOf" srcId="{18AABA2A-303C-4D76-AF99-0DC9EA2F6D0F}" destId="{26B0213B-355C-45BD-A4B2-8F2274B7028F}" srcOrd="4" destOrd="0" presId="urn:microsoft.com/office/officeart/2005/8/layout/process1"/>
    <dgm:cxn modelId="{94DDD7FA-AB66-4946-8A1E-EB1F17B9F290}" type="presParOf" srcId="{18AABA2A-303C-4D76-AF99-0DC9EA2F6D0F}" destId="{790F4530-584E-43D2-AEC6-EB2C1DE85E7A}" srcOrd="5" destOrd="0" presId="urn:microsoft.com/office/officeart/2005/8/layout/process1"/>
    <dgm:cxn modelId="{2FEF8F40-6142-4AB4-98B1-ED70015E5710}" type="presParOf" srcId="{790F4530-584E-43D2-AEC6-EB2C1DE85E7A}" destId="{61FBADFB-32CC-4930-B4D8-8955DF503BB3}" srcOrd="0" destOrd="0" presId="urn:microsoft.com/office/officeart/2005/8/layout/process1"/>
    <dgm:cxn modelId="{778F42FF-CE9E-4CF7-98D8-2D7B1DA15B2F}" type="presParOf" srcId="{18AABA2A-303C-4D76-AF99-0DC9EA2F6D0F}" destId="{25855179-42CB-42BA-A074-B02C701E6793}" srcOrd="6" destOrd="0" presId="urn:microsoft.com/office/officeart/2005/8/layout/process1"/>
    <dgm:cxn modelId="{B1337126-1380-4115-BE39-52E04F315B11}" type="presParOf" srcId="{18AABA2A-303C-4D76-AF99-0DC9EA2F6D0F}" destId="{002FD07C-066A-4CA9-A364-0922A1683E79}" srcOrd="7" destOrd="0" presId="urn:microsoft.com/office/officeart/2005/8/layout/process1"/>
    <dgm:cxn modelId="{BC04FC47-BDCC-424C-A165-DF7FC0D87003}" type="presParOf" srcId="{002FD07C-066A-4CA9-A364-0922A1683E79}" destId="{5F5EA622-B677-4706-B8BF-6D0CBE17DD4D}" srcOrd="0" destOrd="0" presId="urn:microsoft.com/office/officeart/2005/8/layout/process1"/>
    <dgm:cxn modelId="{44B78C5D-DA65-4722-8F30-F0954F5F99E7}" type="presParOf" srcId="{18AABA2A-303C-4D76-AF99-0DC9EA2F6D0F}" destId="{42E3C7A6-6836-45C8-ACAE-427012DD8224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EFD6FB7-3AC5-47A6-BE17-37A5284C6667}" type="doc">
      <dgm:prSet loTypeId="urn:microsoft.com/office/officeart/2005/8/layout/cycle2" loCatId="cycle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B884F04E-AD5B-4669-9A59-E3612B905889}">
      <dgm:prSet phldrT="[文字]" custT="1"/>
      <dgm:spPr/>
      <dgm:t>
        <a:bodyPr/>
        <a:lstStyle/>
        <a:p>
          <a:r>
            <a:rPr lang="zh-TW" altLang="en-US" sz="2800" b="1" dirty="0">
              <a:latin typeface="微軟正黑體" panose="020B0604030504040204" pitchFamily="34" charset="-120"/>
              <a:ea typeface="微軟正黑體" panose="020B0604030504040204" pitchFamily="34" charset="-120"/>
            </a:rPr>
            <a:t>蒸發</a:t>
          </a:r>
        </a:p>
      </dgm:t>
    </dgm:pt>
    <dgm:pt modelId="{3A6CC826-D832-4EDB-8069-E072CC6C1365}" type="parTrans" cxnId="{B15ACC25-8D72-4737-9A53-D37DE2057AC7}">
      <dgm:prSet/>
      <dgm:spPr/>
      <dgm:t>
        <a:bodyPr/>
        <a:lstStyle/>
        <a:p>
          <a:endParaRPr lang="zh-TW" altLang="en-US" sz="28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D353D87-6B3C-43B9-9A25-5BA366D262AF}" type="sibTrans" cxnId="{B15ACC25-8D72-4737-9A53-D37DE2057AC7}">
      <dgm:prSet custT="1"/>
      <dgm:spPr/>
      <dgm:t>
        <a:bodyPr/>
        <a:lstStyle/>
        <a:p>
          <a:endParaRPr lang="zh-TW" altLang="en-US" sz="28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FF89B23-8A11-43F0-9364-8B03FAD36A55}">
      <dgm:prSet phldrT="[文字]" custT="1"/>
      <dgm:spPr/>
      <dgm:t>
        <a:bodyPr/>
        <a:lstStyle/>
        <a:p>
          <a:r>
            <a:rPr lang="zh-TW" altLang="en-US" sz="2800" b="1" dirty="0">
              <a:latin typeface="微軟正黑體" panose="020B0604030504040204" pitchFamily="34" charset="-120"/>
              <a:ea typeface="微軟正黑體" panose="020B0604030504040204" pitchFamily="34" charset="-120"/>
            </a:rPr>
            <a:t>凝結</a:t>
          </a:r>
        </a:p>
      </dgm:t>
    </dgm:pt>
    <dgm:pt modelId="{B5838170-3588-4562-A5D6-21712CC155C8}" type="parTrans" cxnId="{280DA351-B78C-4B0B-8809-5593D88B12F7}">
      <dgm:prSet/>
      <dgm:spPr/>
      <dgm:t>
        <a:bodyPr/>
        <a:lstStyle/>
        <a:p>
          <a:endParaRPr lang="zh-TW" altLang="en-US" sz="28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7C6C04F-AC48-41BD-A4B7-682BBC6BB2EC}" type="sibTrans" cxnId="{280DA351-B78C-4B0B-8809-5593D88B12F7}">
      <dgm:prSet custT="1"/>
      <dgm:spPr/>
      <dgm:t>
        <a:bodyPr/>
        <a:lstStyle/>
        <a:p>
          <a:endParaRPr lang="zh-TW" altLang="en-US" sz="28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A3A4B11-DF82-4CA2-91D5-7CDBA6A501AE}">
      <dgm:prSet phldrT="[文字]" custT="1"/>
      <dgm:spPr/>
      <dgm:t>
        <a:bodyPr/>
        <a:lstStyle/>
        <a:p>
          <a:r>
            <a:rPr lang="zh-TW" altLang="en-US" sz="2800" b="1" dirty="0">
              <a:latin typeface="微軟正黑體" panose="020B0604030504040204" pitchFamily="34" charset="-120"/>
              <a:ea typeface="微軟正黑體" panose="020B0604030504040204" pitchFamily="34" charset="-120"/>
            </a:rPr>
            <a:t>降水</a:t>
          </a:r>
        </a:p>
      </dgm:t>
    </dgm:pt>
    <dgm:pt modelId="{9FA7B39A-87DB-4F9E-9640-D59D857348A6}" type="parTrans" cxnId="{FB7C2EEC-2B85-4122-BAC4-237A2A2ADE87}">
      <dgm:prSet/>
      <dgm:spPr/>
      <dgm:t>
        <a:bodyPr/>
        <a:lstStyle/>
        <a:p>
          <a:endParaRPr lang="zh-TW" altLang="en-US" sz="28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C2554E9-F4A5-4925-8F41-FF319CE31AED}" type="sibTrans" cxnId="{FB7C2EEC-2B85-4122-BAC4-237A2A2ADE87}">
      <dgm:prSet custT="1"/>
      <dgm:spPr/>
      <dgm:t>
        <a:bodyPr/>
        <a:lstStyle/>
        <a:p>
          <a:endParaRPr lang="zh-TW" altLang="en-US" sz="28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DD58013-B0BD-46A3-941B-DDAEB1CA0297}">
      <dgm:prSet phldrT="[文字]" custT="1"/>
      <dgm:spPr/>
      <dgm:t>
        <a:bodyPr/>
        <a:lstStyle/>
        <a:p>
          <a:r>
            <a:rPr lang="zh-TW" altLang="en-US" sz="2800" b="1" dirty="0">
              <a:latin typeface="微軟正黑體" panose="020B0604030504040204" pitchFamily="34" charset="-120"/>
              <a:ea typeface="微軟正黑體" panose="020B0604030504040204" pitchFamily="34" charset="-120"/>
            </a:rPr>
            <a:t>滲透</a:t>
          </a:r>
        </a:p>
      </dgm:t>
    </dgm:pt>
    <dgm:pt modelId="{742D616C-96CC-4F5A-9D4D-F034A5200FCB}" type="parTrans" cxnId="{9371945C-B7E6-4679-B2F4-65DAF4914F9C}">
      <dgm:prSet/>
      <dgm:spPr/>
      <dgm:t>
        <a:bodyPr/>
        <a:lstStyle/>
        <a:p>
          <a:endParaRPr lang="zh-TW" altLang="en-US" sz="28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3EE3BDA-4D70-475F-8336-D29426326FDF}" type="sibTrans" cxnId="{9371945C-B7E6-4679-B2F4-65DAF4914F9C}">
      <dgm:prSet custT="1"/>
      <dgm:spPr/>
      <dgm:t>
        <a:bodyPr/>
        <a:lstStyle/>
        <a:p>
          <a:endParaRPr lang="zh-TW" altLang="en-US" sz="28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299D6B7-801B-49EA-ACC8-ABDC71057BF2}">
      <dgm:prSet phldrT="[文字]" custT="1"/>
      <dgm:spPr/>
      <dgm:t>
        <a:bodyPr/>
        <a:lstStyle/>
        <a:p>
          <a:r>
            <a:rPr lang="zh-TW" altLang="en-US" sz="2800" b="1" dirty="0">
              <a:latin typeface="微軟正黑體" panose="020B0604030504040204" pitchFamily="34" charset="-120"/>
              <a:ea typeface="微軟正黑體" panose="020B0604030504040204" pitchFamily="34" charset="-120"/>
            </a:rPr>
            <a:t>儲存海洋</a:t>
          </a:r>
        </a:p>
      </dgm:t>
    </dgm:pt>
    <dgm:pt modelId="{73F53000-363B-477C-BE4E-28E5CD9838A8}" type="parTrans" cxnId="{AB34A117-D1DE-488C-A488-062D221E50AA}">
      <dgm:prSet/>
      <dgm:spPr/>
      <dgm:t>
        <a:bodyPr/>
        <a:lstStyle/>
        <a:p>
          <a:endParaRPr lang="zh-TW" altLang="en-US" sz="28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CD79C29-D4AB-4FB8-A3B1-D6D08B4C2EA5}" type="sibTrans" cxnId="{AB34A117-D1DE-488C-A488-062D221E50AA}">
      <dgm:prSet custT="1"/>
      <dgm:spPr/>
      <dgm:t>
        <a:bodyPr/>
        <a:lstStyle/>
        <a:p>
          <a:endParaRPr lang="zh-TW" altLang="en-US" sz="28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FED6455-6D86-4BE1-BB16-2F617768BC41}" type="pres">
      <dgm:prSet presAssocID="{8EFD6FB7-3AC5-47A6-BE17-37A5284C6667}" presName="cycle" presStyleCnt="0">
        <dgm:presLayoutVars>
          <dgm:dir/>
          <dgm:resizeHandles val="exact"/>
        </dgm:presLayoutVars>
      </dgm:prSet>
      <dgm:spPr/>
    </dgm:pt>
    <dgm:pt modelId="{724C89DC-DA09-4983-901F-BBBAFB423B46}" type="pres">
      <dgm:prSet presAssocID="{B884F04E-AD5B-4669-9A59-E3612B905889}" presName="node" presStyleLbl="node1" presStyleIdx="0" presStyleCnt="5">
        <dgm:presLayoutVars>
          <dgm:bulletEnabled val="1"/>
        </dgm:presLayoutVars>
      </dgm:prSet>
      <dgm:spPr/>
    </dgm:pt>
    <dgm:pt modelId="{5F9421A5-7435-45FD-8665-8D2493234AD6}" type="pres">
      <dgm:prSet presAssocID="{3D353D87-6B3C-43B9-9A25-5BA366D262AF}" presName="sibTrans" presStyleLbl="sibTrans2D1" presStyleIdx="0" presStyleCnt="5"/>
      <dgm:spPr/>
    </dgm:pt>
    <dgm:pt modelId="{8FCFE706-CAF6-4384-BEC3-E2046BF434F1}" type="pres">
      <dgm:prSet presAssocID="{3D353D87-6B3C-43B9-9A25-5BA366D262AF}" presName="connectorText" presStyleLbl="sibTrans2D1" presStyleIdx="0" presStyleCnt="5"/>
      <dgm:spPr/>
    </dgm:pt>
    <dgm:pt modelId="{C6A86A48-4D4A-4124-BA39-053F0F0C8627}" type="pres">
      <dgm:prSet presAssocID="{8FF89B23-8A11-43F0-9364-8B03FAD36A55}" presName="node" presStyleLbl="node1" presStyleIdx="1" presStyleCnt="5">
        <dgm:presLayoutVars>
          <dgm:bulletEnabled val="1"/>
        </dgm:presLayoutVars>
      </dgm:prSet>
      <dgm:spPr/>
    </dgm:pt>
    <dgm:pt modelId="{0D306E55-E5C8-4E21-AD4E-9035A13E5067}" type="pres">
      <dgm:prSet presAssocID="{07C6C04F-AC48-41BD-A4B7-682BBC6BB2EC}" presName="sibTrans" presStyleLbl="sibTrans2D1" presStyleIdx="1" presStyleCnt="5"/>
      <dgm:spPr/>
    </dgm:pt>
    <dgm:pt modelId="{584BBADF-E9D5-48D2-9BE2-8E576FFA2A61}" type="pres">
      <dgm:prSet presAssocID="{07C6C04F-AC48-41BD-A4B7-682BBC6BB2EC}" presName="connectorText" presStyleLbl="sibTrans2D1" presStyleIdx="1" presStyleCnt="5"/>
      <dgm:spPr/>
    </dgm:pt>
    <dgm:pt modelId="{772DD66A-968A-4B15-89CF-EE1F3356AD74}" type="pres">
      <dgm:prSet presAssocID="{5A3A4B11-DF82-4CA2-91D5-7CDBA6A501AE}" presName="node" presStyleLbl="node1" presStyleIdx="2" presStyleCnt="5">
        <dgm:presLayoutVars>
          <dgm:bulletEnabled val="1"/>
        </dgm:presLayoutVars>
      </dgm:prSet>
      <dgm:spPr/>
    </dgm:pt>
    <dgm:pt modelId="{9F6ED595-CA7E-40BA-8057-FEA7DA18728C}" type="pres">
      <dgm:prSet presAssocID="{BC2554E9-F4A5-4925-8F41-FF319CE31AED}" presName="sibTrans" presStyleLbl="sibTrans2D1" presStyleIdx="2" presStyleCnt="5"/>
      <dgm:spPr/>
    </dgm:pt>
    <dgm:pt modelId="{5E81B5BE-2AEA-4435-86F6-B21D406E592E}" type="pres">
      <dgm:prSet presAssocID="{BC2554E9-F4A5-4925-8F41-FF319CE31AED}" presName="connectorText" presStyleLbl="sibTrans2D1" presStyleIdx="2" presStyleCnt="5"/>
      <dgm:spPr/>
    </dgm:pt>
    <dgm:pt modelId="{135F68A9-5208-4FF0-A352-7574B1CCF63F}" type="pres">
      <dgm:prSet presAssocID="{5DD58013-B0BD-46A3-941B-DDAEB1CA0297}" presName="node" presStyleLbl="node1" presStyleIdx="3" presStyleCnt="5">
        <dgm:presLayoutVars>
          <dgm:bulletEnabled val="1"/>
        </dgm:presLayoutVars>
      </dgm:prSet>
      <dgm:spPr/>
    </dgm:pt>
    <dgm:pt modelId="{BA1C3C20-895E-4BF0-A7A6-37AA258F12B5}" type="pres">
      <dgm:prSet presAssocID="{A3EE3BDA-4D70-475F-8336-D29426326FDF}" presName="sibTrans" presStyleLbl="sibTrans2D1" presStyleIdx="3" presStyleCnt="5"/>
      <dgm:spPr/>
    </dgm:pt>
    <dgm:pt modelId="{6229A28A-05E4-48A2-9204-0EA4E755703B}" type="pres">
      <dgm:prSet presAssocID="{A3EE3BDA-4D70-475F-8336-D29426326FDF}" presName="connectorText" presStyleLbl="sibTrans2D1" presStyleIdx="3" presStyleCnt="5"/>
      <dgm:spPr/>
    </dgm:pt>
    <dgm:pt modelId="{D3F83815-DA83-4EB3-9FFC-2AAACFEDA954}" type="pres">
      <dgm:prSet presAssocID="{2299D6B7-801B-49EA-ACC8-ABDC71057BF2}" presName="node" presStyleLbl="node1" presStyleIdx="4" presStyleCnt="5">
        <dgm:presLayoutVars>
          <dgm:bulletEnabled val="1"/>
        </dgm:presLayoutVars>
      </dgm:prSet>
      <dgm:spPr/>
    </dgm:pt>
    <dgm:pt modelId="{A1378F2D-EC16-4B0F-ADEB-C11C4CA47936}" type="pres">
      <dgm:prSet presAssocID="{9CD79C29-D4AB-4FB8-A3B1-D6D08B4C2EA5}" presName="sibTrans" presStyleLbl="sibTrans2D1" presStyleIdx="4" presStyleCnt="5"/>
      <dgm:spPr/>
    </dgm:pt>
    <dgm:pt modelId="{BDBB3C6A-1DF3-408F-8D64-0B82D301662D}" type="pres">
      <dgm:prSet presAssocID="{9CD79C29-D4AB-4FB8-A3B1-D6D08B4C2EA5}" presName="connectorText" presStyleLbl="sibTrans2D1" presStyleIdx="4" presStyleCnt="5"/>
      <dgm:spPr/>
    </dgm:pt>
  </dgm:ptLst>
  <dgm:cxnLst>
    <dgm:cxn modelId="{AB34A117-D1DE-488C-A488-062D221E50AA}" srcId="{8EFD6FB7-3AC5-47A6-BE17-37A5284C6667}" destId="{2299D6B7-801B-49EA-ACC8-ABDC71057BF2}" srcOrd="4" destOrd="0" parTransId="{73F53000-363B-477C-BE4E-28E5CD9838A8}" sibTransId="{9CD79C29-D4AB-4FB8-A3B1-D6D08B4C2EA5}"/>
    <dgm:cxn modelId="{329A0623-6D2E-4B08-AEAE-AF63A102136B}" type="presOf" srcId="{B884F04E-AD5B-4669-9A59-E3612B905889}" destId="{724C89DC-DA09-4983-901F-BBBAFB423B46}" srcOrd="0" destOrd="0" presId="urn:microsoft.com/office/officeart/2005/8/layout/cycle2"/>
    <dgm:cxn modelId="{B15ACC25-8D72-4737-9A53-D37DE2057AC7}" srcId="{8EFD6FB7-3AC5-47A6-BE17-37A5284C6667}" destId="{B884F04E-AD5B-4669-9A59-E3612B905889}" srcOrd="0" destOrd="0" parTransId="{3A6CC826-D832-4EDB-8069-E072CC6C1365}" sibTransId="{3D353D87-6B3C-43B9-9A25-5BA366D262AF}"/>
    <dgm:cxn modelId="{F020EE26-4CEA-41AE-B434-9318AA1EC92D}" type="presOf" srcId="{8EFD6FB7-3AC5-47A6-BE17-37A5284C6667}" destId="{6FED6455-6D86-4BE1-BB16-2F617768BC41}" srcOrd="0" destOrd="0" presId="urn:microsoft.com/office/officeart/2005/8/layout/cycle2"/>
    <dgm:cxn modelId="{D314BD40-87FF-425D-ABF7-3DBFD37E842D}" type="presOf" srcId="{BC2554E9-F4A5-4925-8F41-FF319CE31AED}" destId="{5E81B5BE-2AEA-4435-86F6-B21D406E592E}" srcOrd="1" destOrd="0" presId="urn:microsoft.com/office/officeart/2005/8/layout/cycle2"/>
    <dgm:cxn modelId="{9371945C-B7E6-4679-B2F4-65DAF4914F9C}" srcId="{8EFD6FB7-3AC5-47A6-BE17-37A5284C6667}" destId="{5DD58013-B0BD-46A3-941B-DDAEB1CA0297}" srcOrd="3" destOrd="0" parTransId="{742D616C-96CC-4F5A-9D4D-F034A5200FCB}" sibTransId="{A3EE3BDA-4D70-475F-8336-D29426326FDF}"/>
    <dgm:cxn modelId="{332C175D-8A1D-4A6B-B425-09A5179968E3}" type="presOf" srcId="{9CD79C29-D4AB-4FB8-A3B1-D6D08B4C2EA5}" destId="{BDBB3C6A-1DF3-408F-8D64-0B82D301662D}" srcOrd="1" destOrd="0" presId="urn:microsoft.com/office/officeart/2005/8/layout/cycle2"/>
    <dgm:cxn modelId="{3E21105F-386C-4D83-A665-BBB2F685293D}" type="presOf" srcId="{BC2554E9-F4A5-4925-8F41-FF319CE31AED}" destId="{9F6ED595-CA7E-40BA-8057-FEA7DA18728C}" srcOrd="0" destOrd="0" presId="urn:microsoft.com/office/officeart/2005/8/layout/cycle2"/>
    <dgm:cxn modelId="{03331445-2F88-4C71-A8D3-E495C77FC4F0}" type="presOf" srcId="{9CD79C29-D4AB-4FB8-A3B1-D6D08B4C2EA5}" destId="{A1378F2D-EC16-4B0F-ADEB-C11C4CA47936}" srcOrd="0" destOrd="0" presId="urn:microsoft.com/office/officeart/2005/8/layout/cycle2"/>
    <dgm:cxn modelId="{0FA58F45-A405-4288-BA08-D267148BDFF4}" type="presOf" srcId="{A3EE3BDA-4D70-475F-8336-D29426326FDF}" destId="{BA1C3C20-895E-4BF0-A7A6-37AA258F12B5}" srcOrd="0" destOrd="0" presId="urn:microsoft.com/office/officeart/2005/8/layout/cycle2"/>
    <dgm:cxn modelId="{24EABC4B-90FC-4A55-B887-657949B774DA}" type="presOf" srcId="{5DD58013-B0BD-46A3-941B-DDAEB1CA0297}" destId="{135F68A9-5208-4FF0-A352-7574B1CCF63F}" srcOrd="0" destOrd="0" presId="urn:microsoft.com/office/officeart/2005/8/layout/cycle2"/>
    <dgm:cxn modelId="{280DA351-B78C-4B0B-8809-5593D88B12F7}" srcId="{8EFD6FB7-3AC5-47A6-BE17-37A5284C6667}" destId="{8FF89B23-8A11-43F0-9364-8B03FAD36A55}" srcOrd="1" destOrd="0" parTransId="{B5838170-3588-4562-A5D6-21712CC155C8}" sibTransId="{07C6C04F-AC48-41BD-A4B7-682BBC6BB2EC}"/>
    <dgm:cxn modelId="{EE564678-4753-4567-AA3C-F3F6228AAB1E}" type="presOf" srcId="{8FF89B23-8A11-43F0-9364-8B03FAD36A55}" destId="{C6A86A48-4D4A-4124-BA39-053F0F0C8627}" srcOrd="0" destOrd="0" presId="urn:microsoft.com/office/officeart/2005/8/layout/cycle2"/>
    <dgm:cxn modelId="{0802CA8B-7DB3-4A46-A8C3-D16EC32D32B7}" type="presOf" srcId="{3D353D87-6B3C-43B9-9A25-5BA366D262AF}" destId="{8FCFE706-CAF6-4384-BEC3-E2046BF434F1}" srcOrd="1" destOrd="0" presId="urn:microsoft.com/office/officeart/2005/8/layout/cycle2"/>
    <dgm:cxn modelId="{31234D8E-2C70-40B3-BC61-74DF8868F153}" type="presOf" srcId="{07C6C04F-AC48-41BD-A4B7-682BBC6BB2EC}" destId="{0D306E55-E5C8-4E21-AD4E-9035A13E5067}" srcOrd="0" destOrd="0" presId="urn:microsoft.com/office/officeart/2005/8/layout/cycle2"/>
    <dgm:cxn modelId="{C4B8A0B6-EF49-49C7-9D60-D4A7FED4C0F6}" type="presOf" srcId="{07C6C04F-AC48-41BD-A4B7-682BBC6BB2EC}" destId="{584BBADF-E9D5-48D2-9BE2-8E576FFA2A61}" srcOrd="1" destOrd="0" presId="urn:microsoft.com/office/officeart/2005/8/layout/cycle2"/>
    <dgm:cxn modelId="{33AE2AC2-EE4D-4409-97DF-3756CE4A27D1}" type="presOf" srcId="{3D353D87-6B3C-43B9-9A25-5BA366D262AF}" destId="{5F9421A5-7435-45FD-8665-8D2493234AD6}" srcOrd="0" destOrd="0" presId="urn:microsoft.com/office/officeart/2005/8/layout/cycle2"/>
    <dgm:cxn modelId="{97D679C3-4007-4ED9-92BB-C1A07CFE51D5}" type="presOf" srcId="{5A3A4B11-DF82-4CA2-91D5-7CDBA6A501AE}" destId="{772DD66A-968A-4B15-89CF-EE1F3356AD74}" srcOrd="0" destOrd="0" presId="urn:microsoft.com/office/officeart/2005/8/layout/cycle2"/>
    <dgm:cxn modelId="{8954B2C4-1864-4A10-9C98-8DA01133B1C5}" type="presOf" srcId="{2299D6B7-801B-49EA-ACC8-ABDC71057BF2}" destId="{D3F83815-DA83-4EB3-9FFC-2AAACFEDA954}" srcOrd="0" destOrd="0" presId="urn:microsoft.com/office/officeart/2005/8/layout/cycle2"/>
    <dgm:cxn modelId="{35D011DC-EE9E-462D-9280-30304FB28C43}" type="presOf" srcId="{A3EE3BDA-4D70-475F-8336-D29426326FDF}" destId="{6229A28A-05E4-48A2-9204-0EA4E755703B}" srcOrd="1" destOrd="0" presId="urn:microsoft.com/office/officeart/2005/8/layout/cycle2"/>
    <dgm:cxn modelId="{FB7C2EEC-2B85-4122-BAC4-237A2A2ADE87}" srcId="{8EFD6FB7-3AC5-47A6-BE17-37A5284C6667}" destId="{5A3A4B11-DF82-4CA2-91D5-7CDBA6A501AE}" srcOrd="2" destOrd="0" parTransId="{9FA7B39A-87DB-4F9E-9640-D59D857348A6}" sibTransId="{BC2554E9-F4A5-4925-8F41-FF319CE31AED}"/>
    <dgm:cxn modelId="{74D21E82-B876-4752-9BF1-6A4F39EA2469}" type="presParOf" srcId="{6FED6455-6D86-4BE1-BB16-2F617768BC41}" destId="{724C89DC-DA09-4983-901F-BBBAFB423B46}" srcOrd="0" destOrd="0" presId="urn:microsoft.com/office/officeart/2005/8/layout/cycle2"/>
    <dgm:cxn modelId="{9AE396C0-A512-4F09-A9FC-E1E3C8A1286D}" type="presParOf" srcId="{6FED6455-6D86-4BE1-BB16-2F617768BC41}" destId="{5F9421A5-7435-45FD-8665-8D2493234AD6}" srcOrd="1" destOrd="0" presId="urn:microsoft.com/office/officeart/2005/8/layout/cycle2"/>
    <dgm:cxn modelId="{3E3B38E7-AC1E-4F21-9971-24455A869333}" type="presParOf" srcId="{5F9421A5-7435-45FD-8665-8D2493234AD6}" destId="{8FCFE706-CAF6-4384-BEC3-E2046BF434F1}" srcOrd="0" destOrd="0" presId="urn:microsoft.com/office/officeart/2005/8/layout/cycle2"/>
    <dgm:cxn modelId="{4DB3BA9C-67F6-44EE-A910-EFECEDDF7E77}" type="presParOf" srcId="{6FED6455-6D86-4BE1-BB16-2F617768BC41}" destId="{C6A86A48-4D4A-4124-BA39-053F0F0C8627}" srcOrd="2" destOrd="0" presId="urn:microsoft.com/office/officeart/2005/8/layout/cycle2"/>
    <dgm:cxn modelId="{A1D3682E-16E2-41FF-9706-9445E99E884A}" type="presParOf" srcId="{6FED6455-6D86-4BE1-BB16-2F617768BC41}" destId="{0D306E55-E5C8-4E21-AD4E-9035A13E5067}" srcOrd="3" destOrd="0" presId="urn:microsoft.com/office/officeart/2005/8/layout/cycle2"/>
    <dgm:cxn modelId="{28C67788-B690-4FC0-A400-192A2CD0D6DC}" type="presParOf" srcId="{0D306E55-E5C8-4E21-AD4E-9035A13E5067}" destId="{584BBADF-E9D5-48D2-9BE2-8E576FFA2A61}" srcOrd="0" destOrd="0" presId="urn:microsoft.com/office/officeart/2005/8/layout/cycle2"/>
    <dgm:cxn modelId="{28CC9DF4-D9F4-4B67-B135-099269940456}" type="presParOf" srcId="{6FED6455-6D86-4BE1-BB16-2F617768BC41}" destId="{772DD66A-968A-4B15-89CF-EE1F3356AD74}" srcOrd="4" destOrd="0" presId="urn:microsoft.com/office/officeart/2005/8/layout/cycle2"/>
    <dgm:cxn modelId="{E8C7030C-BE33-4B67-AD75-1C30375CD8E3}" type="presParOf" srcId="{6FED6455-6D86-4BE1-BB16-2F617768BC41}" destId="{9F6ED595-CA7E-40BA-8057-FEA7DA18728C}" srcOrd="5" destOrd="0" presId="urn:microsoft.com/office/officeart/2005/8/layout/cycle2"/>
    <dgm:cxn modelId="{C0912DC6-AAA4-4518-8569-982F182E0013}" type="presParOf" srcId="{9F6ED595-CA7E-40BA-8057-FEA7DA18728C}" destId="{5E81B5BE-2AEA-4435-86F6-B21D406E592E}" srcOrd="0" destOrd="0" presId="urn:microsoft.com/office/officeart/2005/8/layout/cycle2"/>
    <dgm:cxn modelId="{1385E7FC-6944-4C52-ABF0-37333D251C22}" type="presParOf" srcId="{6FED6455-6D86-4BE1-BB16-2F617768BC41}" destId="{135F68A9-5208-4FF0-A352-7574B1CCF63F}" srcOrd="6" destOrd="0" presId="urn:microsoft.com/office/officeart/2005/8/layout/cycle2"/>
    <dgm:cxn modelId="{DC86E9AD-7F04-4B31-925E-110686E1B3F1}" type="presParOf" srcId="{6FED6455-6D86-4BE1-BB16-2F617768BC41}" destId="{BA1C3C20-895E-4BF0-A7A6-37AA258F12B5}" srcOrd="7" destOrd="0" presId="urn:microsoft.com/office/officeart/2005/8/layout/cycle2"/>
    <dgm:cxn modelId="{0C9725A3-1417-4F1D-B681-7AE6491FC6F2}" type="presParOf" srcId="{BA1C3C20-895E-4BF0-A7A6-37AA258F12B5}" destId="{6229A28A-05E4-48A2-9204-0EA4E755703B}" srcOrd="0" destOrd="0" presId="urn:microsoft.com/office/officeart/2005/8/layout/cycle2"/>
    <dgm:cxn modelId="{460F7BB9-4FCD-498E-8172-B1264BCB61F3}" type="presParOf" srcId="{6FED6455-6D86-4BE1-BB16-2F617768BC41}" destId="{D3F83815-DA83-4EB3-9FFC-2AAACFEDA954}" srcOrd="8" destOrd="0" presId="urn:microsoft.com/office/officeart/2005/8/layout/cycle2"/>
    <dgm:cxn modelId="{B39CE359-B930-44FD-B79D-779F54618BAA}" type="presParOf" srcId="{6FED6455-6D86-4BE1-BB16-2F617768BC41}" destId="{A1378F2D-EC16-4B0F-ADEB-C11C4CA47936}" srcOrd="9" destOrd="0" presId="urn:microsoft.com/office/officeart/2005/8/layout/cycle2"/>
    <dgm:cxn modelId="{9A6D11E7-1878-4B18-9100-21DE34707C5F}" type="presParOf" srcId="{A1378F2D-EC16-4B0F-ADEB-C11C4CA47936}" destId="{BDBB3C6A-1DF3-408F-8D64-0B82D301662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F877AA8-21AF-4343-8056-39451171B906}" type="doc">
      <dgm:prSet loTypeId="urn:microsoft.com/office/officeart/2005/8/layout/hList7" loCatId="list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D27FED40-6EA8-4446-B963-8417DE307FBF}">
      <dgm:prSet/>
      <dgm:spPr/>
      <dgm:t>
        <a:bodyPr/>
        <a:lstStyle/>
        <a:p>
          <a:r>
            <a:rPr lang="zh-TW" b="0" i="0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濕</a:t>
          </a:r>
          <a:endParaRPr lang="zh-TW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55109D4E-9A2B-41CE-9632-34DEB6FB8607}" type="parTrans" cxnId="{4431F745-2404-4B04-B414-DEA28FF814D9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DEDBFC0D-8C54-40A0-B299-A17F06D90EF8}" type="sibTrans" cxnId="{4431F745-2404-4B04-B414-DEA28FF814D9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3D8DC109-6102-4217-9225-3ACF8BD2BB8C}">
      <dgm:prSet/>
      <dgm:spPr/>
      <dgm:t>
        <a:bodyPr/>
        <a:lstStyle/>
        <a:p>
          <a:r>
            <a:rPr lang="zh-TW" dirty="0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開水龍頭把手淋濕，抹上肥皂或洗手乳</a:t>
          </a:r>
        </a:p>
      </dgm:t>
    </dgm:pt>
    <dgm:pt modelId="{6F0E9E9E-B922-4BA9-A687-EB45A7B55E0E}" type="parTrans" cxnId="{0BC8C134-53C9-4C39-944E-9AAA31B472F6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5962F862-7A66-4E9A-A9AB-714849A28A62}" type="sibTrans" cxnId="{0BC8C134-53C9-4C39-944E-9AAA31B472F6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223F3BDF-3AD1-4204-A999-4338CC54D541}">
      <dgm:prSet/>
      <dgm:spPr/>
      <dgm:t>
        <a:bodyPr/>
        <a:lstStyle/>
        <a:p>
          <a:r>
            <a:rPr lang="zh-TW" b="0" i="0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搓</a:t>
          </a:r>
          <a:endParaRPr lang="zh-TW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BAB8D889-45CB-4122-9CD9-0252D30B8199}" type="parTrans" cxnId="{B5680BAD-965C-4CE6-A32D-8C4372245AC1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7F735598-1973-48DF-B431-F72E7BBCB62A}" type="sibTrans" cxnId="{B5680BAD-965C-4CE6-A32D-8C4372245AC1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BE4456D2-D7B8-4A74-9E65-D1832CB30A50}">
      <dgm:prSet/>
      <dgm:spPr/>
      <dgm:t>
        <a:bodyPr/>
        <a:lstStyle/>
        <a:p>
          <a:r>
            <a:rPr lang="zh-TW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肥皂起泡後，手心手背和指縫搓揉</a:t>
          </a:r>
          <a:r>
            <a:rPr lang="en-US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20</a:t>
          </a:r>
          <a:r>
            <a:rPr lang="zh-TW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秒</a:t>
          </a:r>
        </a:p>
      </dgm:t>
    </dgm:pt>
    <dgm:pt modelId="{EC6B82CA-EC36-4353-B551-866D1B8218CD}" type="parTrans" cxnId="{AFFD29DA-B7F8-4F9C-9997-3C6C9A4C58A2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FC77DD25-BD7D-490F-B862-6E2F7336A41A}" type="sibTrans" cxnId="{AFFD29DA-B7F8-4F9C-9997-3C6C9A4C58A2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09D868A7-1632-405F-BDD6-5964DEA6E3A3}">
      <dgm:prSet/>
      <dgm:spPr/>
      <dgm:t>
        <a:bodyPr/>
        <a:lstStyle/>
        <a:p>
          <a:r>
            <a:rPr lang="zh-TW" altLang="en-US" b="0" i="0" dirty="0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沖</a:t>
          </a:r>
          <a:endParaRPr lang="zh-TW" dirty="0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901CC41C-4C35-4011-9C46-419F1017F200}" type="parTrans" cxnId="{F9873F87-C677-4315-9D14-76AE7BBA1301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075DE26C-EE6F-4A85-8133-B7EE4FB0A590}" type="sibTrans" cxnId="{F9873F87-C677-4315-9D14-76AE7BBA1301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4764C4B3-1F55-4487-8589-12DE5466D5EB}">
      <dgm:prSet/>
      <dgm:spPr/>
      <dgm:t>
        <a:bodyPr/>
        <a:lstStyle/>
        <a:p>
          <a:r>
            <a:rPr lang="zh-TW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清水將手沖洗乾淨，不殘留</a:t>
          </a:r>
        </a:p>
      </dgm:t>
    </dgm:pt>
    <dgm:pt modelId="{15E17169-C6C2-4553-9690-9C947AC31A6A}" type="parTrans" cxnId="{ACA09A3C-6188-49AD-8C2B-041C97641B44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158EB90B-EF5C-4C99-BF77-F0189419A0A8}" type="sibTrans" cxnId="{ACA09A3C-6188-49AD-8C2B-041C97641B44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C4040E13-4CF2-4AE0-AC0D-5C07DF1ED2E1}">
      <dgm:prSet/>
      <dgm:spPr/>
      <dgm:t>
        <a:bodyPr/>
        <a:lstStyle/>
        <a:p>
          <a:r>
            <a:rPr lang="zh-TW" b="0" i="0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捧</a:t>
          </a:r>
          <a:endParaRPr lang="zh-TW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6459037F-0204-43B9-8B1B-B223A148DEBC}" type="parTrans" cxnId="{8FF8448A-63C7-4DF7-894E-605F578F124C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6C49A427-1E88-48F5-A189-258D3F25DDF0}" type="sibTrans" cxnId="{8FF8448A-63C7-4DF7-894E-605F578F124C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04D44A14-257C-4DD7-9B33-E9DC5437F81F}">
      <dgm:prSet/>
      <dgm:spPr/>
      <dgm:t>
        <a:bodyPr/>
        <a:lstStyle/>
        <a:p>
          <a:r>
            <a:rPr lang="zh-TW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捧水沖洗水龍頭後並關閉它</a:t>
          </a:r>
        </a:p>
      </dgm:t>
    </dgm:pt>
    <dgm:pt modelId="{40871F89-54CE-4FFB-9499-8468EC180123}" type="parTrans" cxnId="{A2B9226E-3158-488A-A457-A7498765CAF5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90185C67-D2DA-4C22-B6FF-0F7A73E2020D}" type="sibTrans" cxnId="{A2B9226E-3158-488A-A457-A7498765CAF5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6A750F6B-060B-4D48-A8BA-E7CADDF2D724}">
      <dgm:prSet/>
      <dgm:spPr/>
      <dgm:t>
        <a:bodyPr/>
        <a:lstStyle/>
        <a:p>
          <a:r>
            <a:rPr lang="zh-TW" b="0" i="0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擦</a:t>
          </a:r>
          <a:endParaRPr lang="zh-TW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9226BF5D-F089-4F52-8C65-4D16561B70BA}" type="parTrans" cxnId="{DC77419B-7AFF-48F4-AB2F-007F4352D05D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18651FD3-D51A-4DCB-9A61-CF2412C2BA97}" type="sibTrans" cxnId="{DC77419B-7AFF-48F4-AB2F-007F4352D05D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010A5323-E8DF-4271-A5DF-9C5E52A83327}">
      <dgm:prSet/>
      <dgm:spPr/>
      <dgm:t>
        <a:bodyPr/>
        <a:lstStyle/>
        <a:p>
          <a:r>
            <a:rPr lang="zh-TW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用乾淨毛巾或紙巾把手擦乾</a:t>
          </a:r>
        </a:p>
      </dgm:t>
    </dgm:pt>
    <dgm:pt modelId="{714E246A-C644-45AC-AD36-BCFB4DC91453}" type="parTrans" cxnId="{7C4AE152-1530-4348-AC2B-BCCB230FBB71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3E3F1AFA-B760-48EE-8221-8BFC0D00430E}" type="sibTrans" cxnId="{7C4AE152-1530-4348-AC2B-BCCB230FBB71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49EBA89A-0D07-4A25-A126-88D6C6512892}" type="pres">
      <dgm:prSet presAssocID="{8F877AA8-21AF-4343-8056-39451171B906}" presName="Name0" presStyleCnt="0">
        <dgm:presLayoutVars>
          <dgm:dir/>
          <dgm:resizeHandles val="exact"/>
        </dgm:presLayoutVars>
      </dgm:prSet>
      <dgm:spPr/>
    </dgm:pt>
    <dgm:pt modelId="{2FAF3D04-EE10-49DE-A528-4EC3C9E4F2FB}" type="pres">
      <dgm:prSet presAssocID="{8F877AA8-21AF-4343-8056-39451171B906}" presName="fgShape" presStyleLbl="fgShp" presStyleIdx="0" presStyleCnt="1"/>
      <dgm:spPr>
        <a:prstGeom prst="rightArrow">
          <a:avLst/>
        </a:prstGeom>
      </dgm:spPr>
    </dgm:pt>
    <dgm:pt modelId="{4F4004DB-4C5C-488C-BD76-4812FB304104}" type="pres">
      <dgm:prSet presAssocID="{8F877AA8-21AF-4343-8056-39451171B906}" presName="linComp" presStyleCnt="0"/>
      <dgm:spPr/>
    </dgm:pt>
    <dgm:pt modelId="{286072F3-7194-439D-A3E2-28FA260D1474}" type="pres">
      <dgm:prSet presAssocID="{D27FED40-6EA8-4446-B963-8417DE307FBF}" presName="compNode" presStyleCnt="0"/>
      <dgm:spPr/>
    </dgm:pt>
    <dgm:pt modelId="{8D97B7DB-D92E-4C38-9864-A8D1050E799B}" type="pres">
      <dgm:prSet presAssocID="{D27FED40-6EA8-4446-B963-8417DE307FBF}" presName="bkgdShape" presStyleLbl="node1" presStyleIdx="0" presStyleCnt="5"/>
      <dgm:spPr/>
    </dgm:pt>
    <dgm:pt modelId="{143D5E2C-E962-4C9D-A906-7D243BEB8E2E}" type="pres">
      <dgm:prSet presAssocID="{D27FED40-6EA8-4446-B963-8417DE307FBF}" presName="nodeTx" presStyleLbl="node1" presStyleIdx="0" presStyleCnt="5">
        <dgm:presLayoutVars>
          <dgm:bulletEnabled val="1"/>
        </dgm:presLayoutVars>
      </dgm:prSet>
      <dgm:spPr/>
    </dgm:pt>
    <dgm:pt modelId="{8460B1E1-C8AC-4222-949D-7E7D927D85BF}" type="pres">
      <dgm:prSet presAssocID="{D27FED40-6EA8-4446-B963-8417DE307FBF}" presName="invisiNode" presStyleLbl="node1" presStyleIdx="0" presStyleCnt="5"/>
      <dgm:spPr/>
    </dgm:pt>
    <dgm:pt modelId="{01D9B6A4-432A-4789-89FB-C26739EBE936}" type="pres">
      <dgm:prSet presAssocID="{D27FED40-6EA8-4446-B963-8417DE307FBF}" presName="imagNode" presStyleLbl="fgImgPlace1" presStyleIdx="0" presStyleCnt="5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B4B1B041-521D-4C07-ABA5-B735B5DC5246}" type="pres">
      <dgm:prSet presAssocID="{DEDBFC0D-8C54-40A0-B299-A17F06D90EF8}" presName="sibTrans" presStyleLbl="sibTrans2D1" presStyleIdx="0" presStyleCnt="0"/>
      <dgm:spPr/>
    </dgm:pt>
    <dgm:pt modelId="{7F3AC604-E82D-4521-9E55-1991B7BFE2A4}" type="pres">
      <dgm:prSet presAssocID="{223F3BDF-3AD1-4204-A999-4338CC54D541}" presName="compNode" presStyleCnt="0"/>
      <dgm:spPr/>
    </dgm:pt>
    <dgm:pt modelId="{CCC00F6C-CAD9-488D-9997-EB09C928F1DD}" type="pres">
      <dgm:prSet presAssocID="{223F3BDF-3AD1-4204-A999-4338CC54D541}" presName="bkgdShape" presStyleLbl="node1" presStyleIdx="1" presStyleCnt="5"/>
      <dgm:spPr/>
    </dgm:pt>
    <dgm:pt modelId="{09515B9F-EBA4-494B-BE4B-5489966F67EE}" type="pres">
      <dgm:prSet presAssocID="{223F3BDF-3AD1-4204-A999-4338CC54D541}" presName="nodeTx" presStyleLbl="node1" presStyleIdx="1" presStyleCnt="5">
        <dgm:presLayoutVars>
          <dgm:bulletEnabled val="1"/>
        </dgm:presLayoutVars>
      </dgm:prSet>
      <dgm:spPr/>
    </dgm:pt>
    <dgm:pt modelId="{875C7518-89A0-408C-8806-E11B951CE8FC}" type="pres">
      <dgm:prSet presAssocID="{223F3BDF-3AD1-4204-A999-4338CC54D541}" presName="invisiNode" presStyleLbl="node1" presStyleIdx="1" presStyleCnt="5"/>
      <dgm:spPr/>
    </dgm:pt>
    <dgm:pt modelId="{C57E2EE9-16D8-4EDC-B203-257C4190F1BF}" type="pres">
      <dgm:prSet presAssocID="{223F3BDF-3AD1-4204-A999-4338CC54D541}" presName="imagNode" presStyleLbl="fgImgPlace1" presStyleIdx="1" presStyleCnt="5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FE2E43F1-F87A-4124-9869-10B0863841E3}" type="pres">
      <dgm:prSet presAssocID="{7F735598-1973-48DF-B431-F72E7BBCB62A}" presName="sibTrans" presStyleLbl="sibTrans2D1" presStyleIdx="0" presStyleCnt="0"/>
      <dgm:spPr/>
    </dgm:pt>
    <dgm:pt modelId="{0A877152-2F4B-4AB3-96D6-CC295560E175}" type="pres">
      <dgm:prSet presAssocID="{09D868A7-1632-405F-BDD6-5964DEA6E3A3}" presName="compNode" presStyleCnt="0"/>
      <dgm:spPr/>
    </dgm:pt>
    <dgm:pt modelId="{3303BAA3-5B2B-4541-BC7F-BCF9AC50CFDF}" type="pres">
      <dgm:prSet presAssocID="{09D868A7-1632-405F-BDD6-5964DEA6E3A3}" presName="bkgdShape" presStyleLbl="node1" presStyleIdx="2" presStyleCnt="5"/>
      <dgm:spPr/>
    </dgm:pt>
    <dgm:pt modelId="{60A4350E-F77C-46FE-8E43-275E2F05504B}" type="pres">
      <dgm:prSet presAssocID="{09D868A7-1632-405F-BDD6-5964DEA6E3A3}" presName="nodeTx" presStyleLbl="node1" presStyleIdx="2" presStyleCnt="5">
        <dgm:presLayoutVars>
          <dgm:bulletEnabled val="1"/>
        </dgm:presLayoutVars>
      </dgm:prSet>
      <dgm:spPr/>
    </dgm:pt>
    <dgm:pt modelId="{2544AB44-6808-4E6E-9B40-0F37C12CBA34}" type="pres">
      <dgm:prSet presAssocID="{09D868A7-1632-405F-BDD6-5964DEA6E3A3}" presName="invisiNode" presStyleLbl="node1" presStyleIdx="2" presStyleCnt="5"/>
      <dgm:spPr/>
    </dgm:pt>
    <dgm:pt modelId="{B008C937-F814-45BE-B60D-544CB01130E5}" type="pres">
      <dgm:prSet presAssocID="{09D868A7-1632-405F-BDD6-5964DEA6E3A3}" presName="imagNode" presStyleLbl="fgImgPlace1" presStyleIdx="2" presStyleCnt="5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FAEDBA02-C2A8-4F37-97E2-A884824A44B0}" type="pres">
      <dgm:prSet presAssocID="{075DE26C-EE6F-4A85-8133-B7EE4FB0A590}" presName="sibTrans" presStyleLbl="sibTrans2D1" presStyleIdx="0" presStyleCnt="0"/>
      <dgm:spPr/>
    </dgm:pt>
    <dgm:pt modelId="{8140FD74-9621-4A78-96D2-2D83F6A0302D}" type="pres">
      <dgm:prSet presAssocID="{C4040E13-4CF2-4AE0-AC0D-5C07DF1ED2E1}" presName="compNode" presStyleCnt="0"/>
      <dgm:spPr/>
    </dgm:pt>
    <dgm:pt modelId="{F4F1EFF3-90D2-47C7-8D22-6EF2BBC0AC01}" type="pres">
      <dgm:prSet presAssocID="{C4040E13-4CF2-4AE0-AC0D-5C07DF1ED2E1}" presName="bkgdShape" presStyleLbl="node1" presStyleIdx="3" presStyleCnt="5"/>
      <dgm:spPr/>
    </dgm:pt>
    <dgm:pt modelId="{B08F9015-4ACC-4085-A87F-666133743002}" type="pres">
      <dgm:prSet presAssocID="{C4040E13-4CF2-4AE0-AC0D-5C07DF1ED2E1}" presName="nodeTx" presStyleLbl="node1" presStyleIdx="3" presStyleCnt="5">
        <dgm:presLayoutVars>
          <dgm:bulletEnabled val="1"/>
        </dgm:presLayoutVars>
      </dgm:prSet>
      <dgm:spPr/>
    </dgm:pt>
    <dgm:pt modelId="{65CE3A19-7A79-408D-B951-29AA449D769C}" type="pres">
      <dgm:prSet presAssocID="{C4040E13-4CF2-4AE0-AC0D-5C07DF1ED2E1}" presName="invisiNode" presStyleLbl="node1" presStyleIdx="3" presStyleCnt="5"/>
      <dgm:spPr/>
    </dgm:pt>
    <dgm:pt modelId="{B453CBCB-A24F-4F34-BF78-A3BE3E2BEC0B}" type="pres">
      <dgm:prSet presAssocID="{C4040E13-4CF2-4AE0-AC0D-5C07DF1ED2E1}" presName="imagNode" presStyleLbl="fgImgPlace1" presStyleIdx="3" presStyleCnt="5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5220A75F-6F0A-4A10-9662-F4C885A63C29}" type="pres">
      <dgm:prSet presAssocID="{6C49A427-1E88-48F5-A189-258D3F25DDF0}" presName="sibTrans" presStyleLbl="sibTrans2D1" presStyleIdx="0" presStyleCnt="0"/>
      <dgm:spPr/>
    </dgm:pt>
    <dgm:pt modelId="{FD75A134-83CF-4182-B4FB-6498EB420E0E}" type="pres">
      <dgm:prSet presAssocID="{6A750F6B-060B-4D48-A8BA-E7CADDF2D724}" presName="compNode" presStyleCnt="0"/>
      <dgm:spPr/>
    </dgm:pt>
    <dgm:pt modelId="{5F5AEA0E-635D-455B-9B7C-E83684E54B0B}" type="pres">
      <dgm:prSet presAssocID="{6A750F6B-060B-4D48-A8BA-E7CADDF2D724}" presName="bkgdShape" presStyleLbl="node1" presStyleIdx="4" presStyleCnt="5"/>
      <dgm:spPr/>
    </dgm:pt>
    <dgm:pt modelId="{93FC8E30-AE10-45D0-9CC0-53C0FADFDF2C}" type="pres">
      <dgm:prSet presAssocID="{6A750F6B-060B-4D48-A8BA-E7CADDF2D724}" presName="nodeTx" presStyleLbl="node1" presStyleIdx="4" presStyleCnt="5">
        <dgm:presLayoutVars>
          <dgm:bulletEnabled val="1"/>
        </dgm:presLayoutVars>
      </dgm:prSet>
      <dgm:spPr/>
    </dgm:pt>
    <dgm:pt modelId="{E606DC9F-EEC4-48F1-919C-D6E26937148B}" type="pres">
      <dgm:prSet presAssocID="{6A750F6B-060B-4D48-A8BA-E7CADDF2D724}" presName="invisiNode" presStyleLbl="node1" presStyleIdx="4" presStyleCnt="5"/>
      <dgm:spPr/>
    </dgm:pt>
    <dgm:pt modelId="{E26519B2-6380-4F8A-A394-16B56462E2AB}" type="pres">
      <dgm:prSet presAssocID="{6A750F6B-060B-4D48-A8BA-E7CADDF2D724}" presName="imagNode" presStyleLbl="fgImgPlace1" presStyleIdx="4" presStyleCnt="5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</dgm:ptLst>
  <dgm:cxnLst>
    <dgm:cxn modelId="{85DE6D08-DA71-484A-93C6-1BF789D65E4F}" type="presOf" srcId="{BE4456D2-D7B8-4A74-9E65-D1832CB30A50}" destId="{09515B9F-EBA4-494B-BE4B-5489966F67EE}" srcOrd="1" destOrd="1" presId="urn:microsoft.com/office/officeart/2005/8/layout/hList7"/>
    <dgm:cxn modelId="{6E138A13-48F6-44CF-A8CC-9DBBF69596C1}" type="presOf" srcId="{D27FED40-6EA8-4446-B963-8417DE307FBF}" destId="{8D97B7DB-D92E-4C38-9864-A8D1050E799B}" srcOrd="0" destOrd="0" presId="urn:microsoft.com/office/officeart/2005/8/layout/hList7"/>
    <dgm:cxn modelId="{B7EE8719-4E02-4F50-9FA5-81824BD0EEB0}" type="presOf" srcId="{3D8DC109-6102-4217-9225-3ACF8BD2BB8C}" destId="{143D5E2C-E962-4C9D-A906-7D243BEB8E2E}" srcOrd="1" destOrd="1" presId="urn:microsoft.com/office/officeart/2005/8/layout/hList7"/>
    <dgm:cxn modelId="{872ADC19-2E00-4C0A-998A-E233C0DB74DF}" type="presOf" srcId="{075DE26C-EE6F-4A85-8133-B7EE4FB0A590}" destId="{FAEDBA02-C2A8-4F37-97E2-A884824A44B0}" srcOrd="0" destOrd="0" presId="urn:microsoft.com/office/officeart/2005/8/layout/hList7"/>
    <dgm:cxn modelId="{85B81F28-EA1A-4804-9474-1724082DD35E}" type="presOf" srcId="{6A750F6B-060B-4D48-A8BA-E7CADDF2D724}" destId="{5F5AEA0E-635D-455B-9B7C-E83684E54B0B}" srcOrd="0" destOrd="0" presId="urn:microsoft.com/office/officeart/2005/8/layout/hList7"/>
    <dgm:cxn modelId="{7E21DF30-14E7-43EF-ABD7-C7078DECDE34}" type="presOf" srcId="{C4040E13-4CF2-4AE0-AC0D-5C07DF1ED2E1}" destId="{B08F9015-4ACC-4085-A87F-666133743002}" srcOrd="1" destOrd="0" presId="urn:microsoft.com/office/officeart/2005/8/layout/hList7"/>
    <dgm:cxn modelId="{0BC8C134-53C9-4C39-944E-9AAA31B472F6}" srcId="{D27FED40-6EA8-4446-B963-8417DE307FBF}" destId="{3D8DC109-6102-4217-9225-3ACF8BD2BB8C}" srcOrd="0" destOrd="0" parTransId="{6F0E9E9E-B922-4BA9-A687-EB45A7B55E0E}" sibTransId="{5962F862-7A66-4E9A-A9AB-714849A28A62}"/>
    <dgm:cxn modelId="{ACA09A3C-6188-49AD-8C2B-041C97641B44}" srcId="{09D868A7-1632-405F-BDD6-5964DEA6E3A3}" destId="{4764C4B3-1F55-4487-8589-12DE5466D5EB}" srcOrd="0" destOrd="0" parTransId="{15E17169-C6C2-4553-9690-9C947AC31A6A}" sibTransId="{158EB90B-EF5C-4C99-BF77-F0189419A0A8}"/>
    <dgm:cxn modelId="{853A823F-6BAD-4A51-B0AB-F8C6FC4CAE22}" type="presOf" srcId="{223F3BDF-3AD1-4204-A999-4338CC54D541}" destId="{CCC00F6C-CAD9-488D-9997-EB09C928F1DD}" srcOrd="0" destOrd="0" presId="urn:microsoft.com/office/officeart/2005/8/layout/hList7"/>
    <dgm:cxn modelId="{43ED4440-7BB3-4BBE-AC16-CDB6CB27214A}" type="presOf" srcId="{6A750F6B-060B-4D48-A8BA-E7CADDF2D724}" destId="{93FC8E30-AE10-45D0-9CC0-53C0FADFDF2C}" srcOrd="1" destOrd="0" presId="urn:microsoft.com/office/officeart/2005/8/layout/hList7"/>
    <dgm:cxn modelId="{4431F745-2404-4B04-B414-DEA28FF814D9}" srcId="{8F877AA8-21AF-4343-8056-39451171B906}" destId="{D27FED40-6EA8-4446-B963-8417DE307FBF}" srcOrd="0" destOrd="0" parTransId="{55109D4E-9A2B-41CE-9632-34DEB6FB8607}" sibTransId="{DEDBFC0D-8C54-40A0-B299-A17F06D90EF8}"/>
    <dgm:cxn modelId="{78D9946A-76FE-4BCE-BBE5-8229F042D5FE}" type="presOf" srcId="{8F877AA8-21AF-4343-8056-39451171B906}" destId="{49EBA89A-0D07-4A25-A126-88D6C6512892}" srcOrd="0" destOrd="0" presId="urn:microsoft.com/office/officeart/2005/8/layout/hList7"/>
    <dgm:cxn modelId="{E2F7844D-7455-4BCA-B02C-922CACDADBFA}" type="presOf" srcId="{010A5323-E8DF-4271-A5DF-9C5E52A83327}" destId="{93FC8E30-AE10-45D0-9CC0-53C0FADFDF2C}" srcOrd="1" destOrd="1" presId="urn:microsoft.com/office/officeart/2005/8/layout/hList7"/>
    <dgm:cxn modelId="{A2B9226E-3158-488A-A457-A7498765CAF5}" srcId="{C4040E13-4CF2-4AE0-AC0D-5C07DF1ED2E1}" destId="{04D44A14-257C-4DD7-9B33-E9DC5437F81F}" srcOrd="0" destOrd="0" parTransId="{40871F89-54CE-4FFB-9499-8468EC180123}" sibTransId="{90185C67-D2DA-4C22-B6FF-0F7A73E2020D}"/>
    <dgm:cxn modelId="{7C4AE152-1530-4348-AC2B-BCCB230FBB71}" srcId="{6A750F6B-060B-4D48-A8BA-E7CADDF2D724}" destId="{010A5323-E8DF-4271-A5DF-9C5E52A83327}" srcOrd="0" destOrd="0" parTransId="{714E246A-C644-45AC-AD36-BCFB4DC91453}" sibTransId="{3E3F1AFA-B760-48EE-8221-8BFC0D00430E}"/>
    <dgm:cxn modelId="{05DFDE84-DD44-4986-820D-B17B94709D7A}" type="presOf" srcId="{09D868A7-1632-405F-BDD6-5964DEA6E3A3}" destId="{60A4350E-F77C-46FE-8E43-275E2F05504B}" srcOrd="1" destOrd="0" presId="urn:microsoft.com/office/officeart/2005/8/layout/hList7"/>
    <dgm:cxn modelId="{F9873F87-C677-4315-9D14-76AE7BBA1301}" srcId="{8F877AA8-21AF-4343-8056-39451171B906}" destId="{09D868A7-1632-405F-BDD6-5964DEA6E3A3}" srcOrd="2" destOrd="0" parTransId="{901CC41C-4C35-4011-9C46-419F1017F200}" sibTransId="{075DE26C-EE6F-4A85-8133-B7EE4FB0A590}"/>
    <dgm:cxn modelId="{8FF8448A-63C7-4DF7-894E-605F578F124C}" srcId="{8F877AA8-21AF-4343-8056-39451171B906}" destId="{C4040E13-4CF2-4AE0-AC0D-5C07DF1ED2E1}" srcOrd="3" destOrd="0" parTransId="{6459037F-0204-43B9-8B1B-B223A148DEBC}" sibTransId="{6C49A427-1E88-48F5-A189-258D3F25DDF0}"/>
    <dgm:cxn modelId="{BFBBA98A-BCE5-40FC-B252-EF2CA9DDB1CE}" type="presOf" srcId="{010A5323-E8DF-4271-A5DF-9C5E52A83327}" destId="{5F5AEA0E-635D-455B-9B7C-E83684E54B0B}" srcOrd="0" destOrd="1" presId="urn:microsoft.com/office/officeart/2005/8/layout/hList7"/>
    <dgm:cxn modelId="{2ADD3291-AD10-4CE2-8D4B-19B2811D4417}" type="presOf" srcId="{BE4456D2-D7B8-4A74-9E65-D1832CB30A50}" destId="{CCC00F6C-CAD9-488D-9997-EB09C928F1DD}" srcOrd="0" destOrd="1" presId="urn:microsoft.com/office/officeart/2005/8/layout/hList7"/>
    <dgm:cxn modelId="{DC77419B-7AFF-48F4-AB2F-007F4352D05D}" srcId="{8F877AA8-21AF-4343-8056-39451171B906}" destId="{6A750F6B-060B-4D48-A8BA-E7CADDF2D724}" srcOrd="4" destOrd="0" parTransId="{9226BF5D-F089-4F52-8C65-4D16561B70BA}" sibTransId="{18651FD3-D51A-4DCB-9A61-CF2412C2BA97}"/>
    <dgm:cxn modelId="{E2D2A69B-959B-4F19-856E-2BA2CA77896E}" type="presOf" srcId="{4764C4B3-1F55-4487-8589-12DE5466D5EB}" destId="{3303BAA3-5B2B-4541-BC7F-BCF9AC50CFDF}" srcOrd="0" destOrd="1" presId="urn:microsoft.com/office/officeart/2005/8/layout/hList7"/>
    <dgm:cxn modelId="{9B0E53A8-BC55-4404-8369-2E3292FEC941}" type="presOf" srcId="{C4040E13-4CF2-4AE0-AC0D-5C07DF1ED2E1}" destId="{F4F1EFF3-90D2-47C7-8D22-6EF2BBC0AC01}" srcOrd="0" destOrd="0" presId="urn:microsoft.com/office/officeart/2005/8/layout/hList7"/>
    <dgm:cxn modelId="{BD764AA9-2762-4107-88FB-6E5BFD424E32}" type="presOf" srcId="{04D44A14-257C-4DD7-9B33-E9DC5437F81F}" destId="{F4F1EFF3-90D2-47C7-8D22-6EF2BBC0AC01}" srcOrd="0" destOrd="1" presId="urn:microsoft.com/office/officeart/2005/8/layout/hList7"/>
    <dgm:cxn modelId="{B5680BAD-965C-4CE6-A32D-8C4372245AC1}" srcId="{8F877AA8-21AF-4343-8056-39451171B906}" destId="{223F3BDF-3AD1-4204-A999-4338CC54D541}" srcOrd="1" destOrd="0" parTransId="{BAB8D889-45CB-4122-9CD9-0252D30B8199}" sibTransId="{7F735598-1973-48DF-B431-F72E7BBCB62A}"/>
    <dgm:cxn modelId="{3A2E6BCA-D464-47D9-B8AF-3AA1E5189F68}" type="presOf" srcId="{DEDBFC0D-8C54-40A0-B299-A17F06D90EF8}" destId="{B4B1B041-521D-4C07-ABA5-B735B5DC5246}" srcOrd="0" destOrd="0" presId="urn:microsoft.com/office/officeart/2005/8/layout/hList7"/>
    <dgm:cxn modelId="{4B98FDCE-5F73-4208-83C0-523A17DF9E0A}" type="presOf" srcId="{7F735598-1973-48DF-B431-F72E7BBCB62A}" destId="{FE2E43F1-F87A-4124-9869-10B0863841E3}" srcOrd="0" destOrd="0" presId="urn:microsoft.com/office/officeart/2005/8/layout/hList7"/>
    <dgm:cxn modelId="{0F11B7D7-77A6-4851-932E-32DDE5434537}" type="presOf" srcId="{223F3BDF-3AD1-4204-A999-4338CC54D541}" destId="{09515B9F-EBA4-494B-BE4B-5489966F67EE}" srcOrd="1" destOrd="0" presId="urn:microsoft.com/office/officeart/2005/8/layout/hList7"/>
    <dgm:cxn modelId="{281528D8-ADC1-4CE0-8392-6E76CCDAAD83}" type="presOf" srcId="{6C49A427-1E88-48F5-A189-258D3F25DDF0}" destId="{5220A75F-6F0A-4A10-9662-F4C885A63C29}" srcOrd="0" destOrd="0" presId="urn:microsoft.com/office/officeart/2005/8/layout/hList7"/>
    <dgm:cxn modelId="{AFFD29DA-B7F8-4F9C-9997-3C6C9A4C58A2}" srcId="{223F3BDF-3AD1-4204-A999-4338CC54D541}" destId="{BE4456D2-D7B8-4A74-9E65-D1832CB30A50}" srcOrd="0" destOrd="0" parTransId="{EC6B82CA-EC36-4353-B551-866D1B8218CD}" sibTransId="{FC77DD25-BD7D-490F-B862-6E2F7336A41A}"/>
    <dgm:cxn modelId="{D24D7DDA-12DB-48A0-A7BA-9337F4DDF244}" type="presOf" srcId="{4764C4B3-1F55-4487-8589-12DE5466D5EB}" destId="{60A4350E-F77C-46FE-8E43-275E2F05504B}" srcOrd="1" destOrd="1" presId="urn:microsoft.com/office/officeart/2005/8/layout/hList7"/>
    <dgm:cxn modelId="{25FA89E4-40F8-4EDF-BB91-0EF228DB1932}" type="presOf" srcId="{3D8DC109-6102-4217-9225-3ACF8BD2BB8C}" destId="{8D97B7DB-D92E-4C38-9864-A8D1050E799B}" srcOrd="0" destOrd="1" presId="urn:microsoft.com/office/officeart/2005/8/layout/hList7"/>
    <dgm:cxn modelId="{BB39E1E6-F5E4-488B-9057-4AE417F64147}" type="presOf" srcId="{04D44A14-257C-4DD7-9B33-E9DC5437F81F}" destId="{B08F9015-4ACC-4085-A87F-666133743002}" srcOrd="1" destOrd="1" presId="urn:microsoft.com/office/officeart/2005/8/layout/hList7"/>
    <dgm:cxn modelId="{202C9DEC-235E-4C9F-B347-F3398B62BC6D}" type="presOf" srcId="{09D868A7-1632-405F-BDD6-5964DEA6E3A3}" destId="{3303BAA3-5B2B-4541-BC7F-BCF9AC50CFDF}" srcOrd="0" destOrd="0" presId="urn:microsoft.com/office/officeart/2005/8/layout/hList7"/>
    <dgm:cxn modelId="{CF1CA1F9-DA80-46D9-A823-BD1072C3469C}" type="presOf" srcId="{D27FED40-6EA8-4446-B963-8417DE307FBF}" destId="{143D5E2C-E962-4C9D-A906-7D243BEB8E2E}" srcOrd="1" destOrd="0" presId="urn:microsoft.com/office/officeart/2005/8/layout/hList7"/>
    <dgm:cxn modelId="{8E5E4C62-A25D-49B9-AD34-8BABA552AF48}" type="presParOf" srcId="{49EBA89A-0D07-4A25-A126-88D6C6512892}" destId="{2FAF3D04-EE10-49DE-A528-4EC3C9E4F2FB}" srcOrd="0" destOrd="0" presId="urn:microsoft.com/office/officeart/2005/8/layout/hList7"/>
    <dgm:cxn modelId="{F0382E17-10E2-4E04-9F7D-DDF8BEA97A65}" type="presParOf" srcId="{49EBA89A-0D07-4A25-A126-88D6C6512892}" destId="{4F4004DB-4C5C-488C-BD76-4812FB304104}" srcOrd="1" destOrd="0" presId="urn:microsoft.com/office/officeart/2005/8/layout/hList7"/>
    <dgm:cxn modelId="{BC0726A3-9DEB-46DD-84A2-EDA00DB703EC}" type="presParOf" srcId="{4F4004DB-4C5C-488C-BD76-4812FB304104}" destId="{286072F3-7194-439D-A3E2-28FA260D1474}" srcOrd="0" destOrd="0" presId="urn:microsoft.com/office/officeart/2005/8/layout/hList7"/>
    <dgm:cxn modelId="{74AF1EA3-9363-4E29-99A3-653167C76ED4}" type="presParOf" srcId="{286072F3-7194-439D-A3E2-28FA260D1474}" destId="{8D97B7DB-D92E-4C38-9864-A8D1050E799B}" srcOrd="0" destOrd="0" presId="urn:microsoft.com/office/officeart/2005/8/layout/hList7"/>
    <dgm:cxn modelId="{86080D4A-246C-4619-A995-76E440415025}" type="presParOf" srcId="{286072F3-7194-439D-A3E2-28FA260D1474}" destId="{143D5E2C-E962-4C9D-A906-7D243BEB8E2E}" srcOrd="1" destOrd="0" presId="urn:microsoft.com/office/officeart/2005/8/layout/hList7"/>
    <dgm:cxn modelId="{45E3F7AE-F613-4D40-9E71-0D04E52FFF1A}" type="presParOf" srcId="{286072F3-7194-439D-A3E2-28FA260D1474}" destId="{8460B1E1-C8AC-4222-949D-7E7D927D85BF}" srcOrd="2" destOrd="0" presId="urn:microsoft.com/office/officeart/2005/8/layout/hList7"/>
    <dgm:cxn modelId="{5AF382C8-4CEC-4611-BC70-D5A14D3274F0}" type="presParOf" srcId="{286072F3-7194-439D-A3E2-28FA260D1474}" destId="{01D9B6A4-432A-4789-89FB-C26739EBE936}" srcOrd="3" destOrd="0" presId="urn:microsoft.com/office/officeart/2005/8/layout/hList7"/>
    <dgm:cxn modelId="{2EDCD3C6-A24B-46B4-A95E-CBB26FFFDC1E}" type="presParOf" srcId="{4F4004DB-4C5C-488C-BD76-4812FB304104}" destId="{B4B1B041-521D-4C07-ABA5-B735B5DC5246}" srcOrd="1" destOrd="0" presId="urn:microsoft.com/office/officeart/2005/8/layout/hList7"/>
    <dgm:cxn modelId="{9F6BFD58-6962-4ACB-B7CD-6C3CF493E907}" type="presParOf" srcId="{4F4004DB-4C5C-488C-BD76-4812FB304104}" destId="{7F3AC604-E82D-4521-9E55-1991B7BFE2A4}" srcOrd="2" destOrd="0" presId="urn:microsoft.com/office/officeart/2005/8/layout/hList7"/>
    <dgm:cxn modelId="{946C3FFF-337A-4BE9-903F-6C9106F4B22C}" type="presParOf" srcId="{7F3AC604-E82D-4521-9E55-1991B7BFE2A4}" destId="{CCC00F6C-CAD9-488D-9997-EB09C928F1DD}" srcOrd="0" destOrd="0" presId="urn:microsoft.com/office/officeart/2005/8/layout/hList7"/>
    <dgm:cxn modelId="{DFA6EA0A-9029-43DB-87F2-2BD56CE25514}" type="presParOf" srcId="{7F3AC604-E82D-4521-9E55-1991B7BFE2A4}" destId="{09515B9F-EBA4-494B-BE4B-5489966F67EE}" srcOrd="1" destOrd="0" presId="urn:microsoft.com/office/officeart/2005/8/layout/hList7"/>
    <dgm:cxn modelId="{DBF95D60-9A72-4B07-827F-8C4834D68783}" type="presParOf" srcId="{7F3AC604-E82D-4521-9E55-1991B7BFE2A4}" destId="{875C7518-89A0-408C-8806-E11B951CE8FC}" srcOrd="2" destOrd="0" presId="urn:microsoft.com/office/officeart/2005/8/layout/hList7"/>
    <dgm:cxn modelId="{CB18BE1A-35EB-4CA9-AA59-78352FF32913}" type="presParOf" srcId="{7F3AC604-E82D-4521-9E55-1991B7BFE2A4}" destId="{C57E2EE9-16D8-4EDC-B203-257C4190F1BF}" srcOrd="3" destOrd="0" presId="urn:microsoft.com/office/officeart/2005/8/layout/hList7"/>
    <dgm:cxn modelId="{4C1F3F0C-AF31-4A1C-8487-D2542B365BA7}" type="presParOf" srcId="{4F4004DB-4C5C-488C-BD76-4812FB304104}" destId="{FE2E43F1-F87A-4124-9869-10B0863841E3}" srcOrd="3" destOrd="0" presId="urn:microsoft.com/office/officeart/2005/8/layout/hList7"/>
    <dgm:cxn modelId="{AA76E15B-0486-4170-A932-FC9141C68F2A}" type="presParOf" srcId="{4F4004DB-4C5C-488C-BD76-4812FB304104}" destId="{0A877152-2F4B-4AB3-96D6-CC295560E175}" srcOrd="4" destOrd="0" presId="urn:microsoft.com/office/officeart/2005/8/layout/hList7"/>
    <dgm:cxn modelId="{4C38B67B-E0D4-4C00-8830-1136CDD0F319}" type="presParOf" srcId="{0A877152-2F4B-4AB3-96D6-CC295560E175}" destId="{3303BAA3-5B2B-4541-BC7F-BCF9AC50CFDF}" srcOrd="0" destOrd="0" presId="urn:microsoft.com/office/officeart/2005/8/layout/hList7"/>
    <dgm:cxn modelId="{335D7197-4E14-40BE-9F8B-ABCB5FF19356}" type="presParOf" srcId="{0A877152-2F4B-4AB3-96D6-CC295560E175}" destId="{60A4350E-F77C-46FE-8E43-275E2F05504B}" srcOrd="1" destOrd="0" presId="urn:microsoft.com/office/officeart/2005/8/layout/hList7"/>
    <dgm:cxn modelId="{6179B04B-3965-4B0F-B465-C0BB10C8ABDF}" type="presParOf" srcId="{0A877152-2F4B-4AB3-96D6-CC295560E175}" destId="{2544AB44-6808-4E6E-9B40-0F37C12CBA34}" srcOrd="2" destOrd="0" presId="urn:microsoft.com/office/officeart/2005/8/layout/hList7"/>
    <dgm:cxn modelId="{5373DB5A-E62E-43AF-A0FE-AD59950ECC21}" type="presParOf" srcId="{0A877152-2F4B-4AB3-96D6-CC295560E175}" destId="{B008C937-F814-45BE-B60D-544CB01130E5}" srcOrd="3" destOrd="0" presId="urn:microsoft.com/office/officeart/2005/8/layout/hList7"/>
    <dgm:cxn modelId="{EF52ACA6-613B-4AD9-854F-C1E14CF72925}" type="presParOf" srcId="{4F4004DB-4C5C-488C-BD76-4812FB304104}" destId="{FAEDBA02-C2A8-4F37-97E2-A884824A44B0}" srcOrd="5" destOrd="0" presId="urn:microsoft.com/office/officeart/2005/8/layout/hList7"/>
    <dgm:cxn modelId="{67514EB5-1C0F-4C44-9A62-797E4DA76847}" type="presParOf" srcId="{4F4004DB-4C5C-488C-BD76-4812FB304104}" destId="{8140FD74-9621-4A78-96D2-2D83F6A0302D}" srcOrd="6" destOrd="0" presId="urn:microsoft.com/office/officeart/2005/8/layout/hList7"/>
    <dgm:cxn modelId="{B3353703-94F0-413B-8692-7191CCDFF4DE}" type="presParOf" srcId="{8140FD74-9621-4A78-96D2-2D83F6A0302D}" destId="{F4F1EFF3-90D2-47C7-8D22-6EF2BBC0AC01}" srcOrd="0" destOrd="0" presId="urn:microsoft.com/office/officeart/2005/8/layout/hList7"/>
    <dgm:cxn modelId="{DFD9330C-F7CA-4A86-9519-E70896D38509}" type="presParOf" srcId="{8140FD74-9621-4A78-96D2-2D83F6A0302D}" destId="{B08F9015-4ACC-4085-A87F-666133743002}" srcOrd="1" destOrd="0" presId="urn:microsoft.com/office/officeart/2005/8/layout/hList7"/>
    <dgm:cxn modelId="{11CC2E74-FDAD-4879-9A51-B9BA984A43AE}" type="presParOf" srcId="{8140FD74-9621-4A78-96D2-2D83F6A0302D}" destId="{65CE3A19-7A79-408D-B951-29AA449D769C}" srcOrd="2" destOrd="0" presId="urn:microsoft.com/office/officeart/2005/8/layout/hList7"/>
    <dgm:cxn modelId="{097AF308-5EF9-4A60-A5C5-889D0DE3DB1B}" type="presParOf" srcId="{8140FD74-9621-4A78-96D2-2D83F6A0302D}" destId="{B453CBCB-A24F-4F34-BF78-A3BE3E2BEC0B}" srcOrd="3" destOrd="0" presId="urn:microsoft.com/office/officeart/2005/8/layout/hList7"/>
    <dgm:cxn modelId="{275B1C20-84EB-4ED7-BF6F-E8E5FE82FFF5}" type="presParOf" srcId="{4F4004DB-4C5C-488C-BD76-4812FB304104}" destId="{5220A75F-6F0A-4A10-9662-F4C885A63C29}" srcOrd="7" destOrd="0" presId="urn:microsoft.com/office/officeart/2005/8/layout/hList7"/>
    <dgm:cxn modelId="{8386B883-4137-43D8-89E7-A6C4440B8C25}" type="presParOf" srcId="{4F4004DB-4C5C-488C-BD76-4812FB304104}" destId="{FD75A134-83CF-4182-B4FB-6498EB420E0E}" srcOrd="8" destOrd="0" presId="urn:microsoft.com/office/officeart/2005/8/layout/hList7"/>
    <dgm:cxn modelId="{90A63126-77B8-4D97-B8B3-043E021152BA}" type="presParOf" srcId="{FD75A134-83CF-4182-B4FB-6498EB420E0E}" destId="{5F5AEA0E-635D-455B-9B7C-E83684E54B0B}" srcOrd="0" destOrd="0" presId="urn:microsoft.com/office/officeart/2005/8/layout/hList7"/>
    <dgm:cxn modelId="{745AEE13-F442-4B45-90D6-26A39315A772}" type="presParOf" srcId="{FD75A134-83CF-4182-B4FB-6498EB420E0E}" destId="{93FC8E30-AE10-45D0-9CC0-53C0FADFDF2C}" srcOrd="1" destOrd="0" presId="urn:microsoft.com/office/officeart/2005/8/layout/hList7"/>
    <dgm:cxn modelId="{C3239824-2B8E-4717-BFAD-560411EF39A0}" type="presParOf" srcId="{FD75A134-83CF-4182-B4FB-6498EB420E0E}" destId="{E606DC9F-EEC4-48F1-919C-D6E26937148B}" srcOrd="2" destOrd="0" presId="urn:microsoft.com/office/officeart/2005/8/layout/hList7"/>
    <dgm:cxn modelId="{84AEFCC5-61BA-44FD-A4B4-06583AB0643C}" type="presParOf" srcId="{FD75A134-83CF-4182-B4FB-6498EB420E0E}" destId="{E26519B2-6380-4F8A-A394-16B56462E2AB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CEF6219-BDAB-4650-BAA1-66AB1CCBBD88}" type="doc">
      <dgm:prSet loTypeId="urn:microsoft.com/office/officeart/2005/8/layout/orgChart1" loCatId="hierarchy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zh-TW" altLang="en-US"/>
        </a:p>
      </dgm:t>
    </dgm:pt>
    <dgm:pt modelId="{2EA10318-C644-4FD2-B992-820822F266DC}">
      <dgm:prSet phldrT="[文字]"/>
      <dgm:spPr>
        <a:solidFill>
          <a:srgbClr val="6699FF"/>
        </a:solidFill>
      </dgm:spPr>
      <dgm:t>
        <a:bodyPr/>
        <a:lstStyle/>
        <a:p>
          <a:r>
            <a:rPr lang="zh-TW" altLang="en-US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班長</a:t>
          </a:r>
        </a:p>
      </dgm:t>
    </dgm:pt>
    <dgm:pt modelId="{CFFAF3F7-2541-4227-8A85-03C30D551C98}" type="parTrans" cxnId="{58C48E67-75C8-4D01-AB69-D41A030AE9D6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6D498E8-37A8-4495-BD15-FFEB3310720F}" type="sibTrans" cxnId="{58C48E67-75C8-4D01-AB69-D41A030AE9D6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08528A0-4194-46BE-A86B-5D8A4DE99757}" type="asst">
      <dgm:prSet phldrT="[文字]" custT="1"/>
      <dgm:spPr>
        <a:solidFill>
          <a:srgbClr val="92D050"/>
        </a:solidFill>
      </dgm:spPr>
      <dgm:t>
        <a:bodyPr/>
        <a:lstStyle/>
        <a:p>
          <a:r>
            <a:rPr lang="zh-TW" altLang="en-US" sz="32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副班長</a:t>
          </a:r>
        </a:p>
      </dgm:t>
    </dgm:pt>
    <dgm:pt modelId="{809CCF59-9F19-4C04-9AFF-D52D81ECCB15}" type="parTrans" cxnId="{E09F8024-42FC-46CF-B90D-23CA3AEF7688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9646E4A-F46C-47F4-9D1C-42D4A096707B}" type="sibTrans" cxnId="{E09F8024-42FC-46CF-B90D-23CA3AEF7688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ECF7E252-FDB7-4D53-90A4-5C8F99648FE6}">
      <dgm:prSet phldrT="[文字]" custT="1"/>
      <dgm:spPr>
        <a:solidFill>
          <a:srgbClr val="FF9900"/>
        </a:solidFill>
      </dgm:spPr>
      <dgm:t>
        <a:bodyPr/>
        <a:lstStyle/>
        <a:p>
          <a:r>
            <a:rPr lang="zh-TW" altLang="en-US" sz="30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學藝股長</a:t>
          </a:r>
        </a:p>
      </dgm:t>
    </dgm:pt>
    <dgm:pt modelId="{2B810662-8C77-4908-8A2D-8C8BD1FCD0C2}" type="parTrans" cxnId="{989E7942-3A1E-4E25-9B6F-60A2ED8BF607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927A1A9-7DAD-4125-860A-E0F5A4FECB8C}" type="sibTrans" cxnId="{989E7942-3A1E-4E25-9B6F-60A2ED8BF607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EB87DF3D-B132-4EBD-9C53-DAC4EDEF4925}">
      <dgm:prSet phldrT="[文字]" custT="1"/>
      <dgm:spPr>
        <a:solidFill>
          <a:srgbClr val="FF9900"/>
        </a:solidFill>
      </dgm:spPr>
      <dgm:t>
        <a:bodyPr/>
        <a:lstStyle/>
        <a:p>
          <a:r>
            <a:rPr lang="zh-TW" altLang="en-US" sz="30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風紀股長</a:t>
          </a:r>
        </a:p>
      </dgm:t>
    </dgm:pt>
    <dgm:pt modelId="{E6120649-A835-46FA-9124-6C51BB1BEE0E}" type="parTrans" cxnId="{BD5F2672-5761-48BD-A9AF-E89868CB71B8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9E7C457-94A2-47CF-9E24-7CC3253AF6DF}" type="sibTrans" cxnId="{BD5F2672-5761-48BD-A9AF-E89868CB71B8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508064D-4263-42A2-A4D7-89F34CE0A688}">
      <dgm:prSet phldrT="[文字]" custT="1"/>
      <dgm:spPr>
        <a:solidFill>
          <a:srgbClr val="FF9900"/>
        </a:solidFill>
      </dgm:spPr>
      <dgm:t>
        <a:bodyPr/>
        <a:lstStyle/>
        <a:p>
          <a:r>
            <a:rPr lang="zh-TW" altLang="en-US" sz="30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衛生股長</a:t>
          </a:r>
        </a:p>
      </dgm:t>
    </dgm:pt>
    <dgm:pt modelId="{24F84F4F-2545-4346-B594-0D8AFDD51838}" type="parTrans" cxnId="{F0CDA3C7-AD71-4C98-8C26-B82B14D18BF2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7CB7698-0B3D-4546-8C66-BA13BD38DE45}" type="sibTrans" cxnId="{F0CDA3C7-AD71-4C98-8C26-B82B14D18BF2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88D666F-48FE-4594-AA27-442570FA5B1E}">
      <dgm:prSet custT="1"/>
      <dgm:spPr>
        <a:solidFill>
          <a:srgbClr val="FF9900"/>
        </a:solidFill>
      </dgm:spPr>
      <dgm:t>
        <a:bodyPr/>
        <a:lstStyle/>
        <a:p>
          <a:r>
            <a:rPr lang="zh-TW" altLang="en-US" sz="30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總務股長</a:t>
          </a:r>
        </a:p>
      </dgm:t>
    </dgm:pt>
    <dgm:pt modelId="{2175866F-E30B-4B39-B94D-C52CE97FBD92}" type="parTrans" cxnId="{AF58C026-4184-4C87-909C-C7F6F5D1492B}">
      <dgm:prSet/>
      <dgm:spPr/>
      <dgm:t>
        <a:bodyPr/>
        <a:lstStyle/>
        <a:p>
          <a:endParaRPr lang="zh-TW" altLang="en-US"/>
        </a:p>
      </dgm:t>
    </dgm:pt>
    <dgm:pt modelId="{B8CBB4F4-59F6-4077-B7DC-4EB20E4608BF}" type="sibTrans" cxnId="{AF58C026-4184-4C87-909C-C7F6F5D1492B}">
      <dgm:prSet/>
      <dgm:spPr/>
      <dgm:t>
        <a:bodyPr/>
        <a:lstStyle/>
        <a:p>
          <a:endParaRPr lang="zh-TW" altLang="en-US"/>
        </a:p>
      </dgm:t>
    </dgm:pt>
    <dgm:pt modelId="{E3E9E32F-31C2-44AD-97A0-69A2731D973B}" type="pres">
      <dgm:prSet presAssocID="{2CEF6219-BDAB-4650-BAA1-66AB1CCBBD8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601AEF9-90C3-4868-BBC4-3C276E3FCB2B}" type="pres">
      <dgm:prSet presAssocID="{2EA10318-C644-4FD2-B992-820822F266DC}" presName="hierRoot1" presStyleCnt="0">
        <dgm:presLayoutVars>
          <dgm:hierBranch val="init"/>
        </dgm:presLayoutVars>
      </dgm:prSet>
      <dgm:spPr/>
    </dgm:pt>
    <dgm:pt modelId="{ED21CCA9-AA13-44AC-B6EA-09D4554842A7}" type="pres">
      <dgm:prSet presAssocID="{2EA10318-C644-4FD2-B992-820822F266DC}" presName="rootComposite1" presStyleCnt="0"/>
      <dgm:spPr/>
    </dgm:pt>
    <dgm:pt modelId="{C0AED389-80A5-460B-9F28-5A138D187C0C}" type="pres">
      <dgm:prSet presAssocID="{2EA10318-C644-4FD2-B992-820822F266DC}" presName="rootText1" presStyleLbl="node0" presStyleIdx="0" presStyleCnt="1">
        <dgm:presLayoutVars>
          <dgm:chPref val="3"/>
        </dgm:presLayoutVars>
      </dgm:prSet>
      <dgm:spPr/>
    </dgm:pt>
    <dgm:pt modelId="{FAE63394-A049-4DA3-987F-4635068D0830}" type="pres">
      <dgm:prSet presAssocID="{2EA10318-C644-4FD2-B992-820822F266DC}" presName="rootConnector1" presStyleLbl="node1" presStyleIdx="0" presStyleCnt="0"/>
      <dgm:spPr/>
    </dgm:pt>
    <dgm:pt modelId="{32A4025C-8E84-4698-A6B7-99669F19275F}" type="pres">
      <dgm:prSet presAssocID="{2EA10318-C644-4FD2-B992-820822F266DC}" presName="hierChild2" presStyleCnt="0"/>
      <dgm:spPr/>
    </dgm:pt>
    <dgm:pt modelId="{9AE97171-8367-4DE8-850D-3387854DB1CA}" type="pres">
      <dgm:prSet presAssocID="{2B810662-8C77-4908-8A2D-8C8BD1FCD0C2}" presName="Name37" presStyleLbl="parChTrans1D2" presStyleIdx="0" presStyleCnt="5"/>
      <dgm:spPr/>
    </dgm:pt>
    <dgm:pt modelId="{51816A5F-08AD-4BE3-B80E-5085A0FE8775}" type="pres">
      <dgm:prSet presAssocID="{ECF7E252-FDB7-4D53-90A4-5C8F99648FE6}" presName="hierRoot2" presStyleCnt="0">
        <dgm:presLayoutVars>
          <dgm:hierBranch val="init"/>
        </dgm:presLayoutVars>
      </dgm:prSet>
      <dgm:spPr/>
    </dgm:pt>
    <dgm:pt modelId="{0B174A25-AE82-4F32-AA52-D11127502B0F}" type="pres">
      <dgm:prSet presAssocID="{ECF7E252-FDB7-4D53-90A4-5C8F99648FE6}" presName="rootComposite" presStyleCnt="0"/>
      <dgm:spPr/>
    </dgm:pt>
    <dgm:pt modelId="{C406B6B6-E8A9-4047-A605-5483877F1CCE}" type="pres">
      <dgm:prSet presAssocID="{ECF7E252-FDB7-4D53-90A4-5C8F99648FE6}" presName="rootText" presStyleLbl="node2" presStyleIdx="0" presStyleCnt="4">
        <dgm:presLayoutVars>
          <dgm:chPref val="3"/>
        </dgm:presLayoutVars>
      </dgm:prSet>
      <dgm:spPr/>
    </dgm:pt>
    <dgm:pt modelId="{75239C50-24DB-46B9-ACE2-97D68E1DD26E}" type="pres">
      <dgm:prSet presAssocID="{ECF7E252-FDB7-4D53-90A4-5C8F99648FE6}" presName="rootConnector" presStyleLbl="node2" presStyleIdx="0" presStyleCnt="4"/>
      <dgm:spPr/>
    </dgm:pt>
    <dgm:pt modelId="{C8AA3555-4B42-4FF4-8CC8-E48EE76E1E81}" type="pres">
      <dgm:prSet presAssocID="{ECF7E252-FDB7-4D53-90A4-5C8F99648FE6}" presName="hierChild4" presStyleCnt="0"/>
      <dgm:spPr/>
    </dgm:pt>
    <dgm:pt modelId="{A053C642-FE02-44C6-A9C5-0476CBE0701F}" type="pres">
      <dgm:prSet presAssocID="{ECF7E252-FDB7-4D53-90A4-5C8F99648FE6}" presName="hierChild5" presStyleCnt="0"/>
      <dgm:spPr/>
    </dgm:pt>
    <dgm:pt modelId="{6BAF8FC3-7B83-45BE-BD1A-E138382A182F}" type="pres">
      <dgm:prSet presAssocID="{E6120649-A835-46FA-9124-6C51BB1BEE0E}" presName="Name37" presStyleLbl="parChTrans1D2" presStyleIdx="1" presStyleCnt="5"/>
      <dgm:spPr/>
    </dgm:pt>
    <dgm:pt modelId="{9F0E013B-8F15-420A-9FB7-A6D41F7326F9}" type="pres">
      <dgm:prSet presAssocID="{EB87DF3D-B132-4EBD-9C53-DAC4EDEF4925}" presName="hierRoot2" presStyleCnt="0">
        <dgm:presLayoutVars>
          <dgm:hierBranch val="init"/>
        </dgm:presLayoutVars>
      </dgm:prSet>
      <dgm:spPr/>
    </dgm:pt>
    <dgm:pt modelId="{CEACE964-3A4F-426A-8753-B34184A41545}" type="pres">
      <dgm:prSet presAssocID="{EB87DF3D-B132-4EBD-9C53-DAC4EDEF4925}" presName="rootComposite" presStyleCnt="0"/>
      <dgm:spPr/>
    </dgm:pt>
    <dgm:pt modelId="{4EE6D6CB-6447-49E0-B4C4-FF41EE87862C}" type="pres">
      <dgm:prSet presAssocID="{EB87DF3D-B132-4EBD-9C53-DAC4EDEF4925}" presName="rootText" presStyleLbl="node2" presStyleIdx="1" presStyleCnt="4">
        <dgm:presLayoutVars>
          <dgm:chPref val="3"/>
        </dgm:presLayoutVars>
      </dgm:prSet>
      <dgm:spPr/>
    </dgm:pt>
    <dgm:pt modelId="{D417B399-31ED-47FC-BE42-0C6B59625E77}" type="pres">
      <dgm:prSet presAssocID="{EB87DF3D-B132-4EBD-9C53-DAC4EDEF4925}" presName="rootConnector" presStyleLbl="node2" presStyleIdx="1" presStyleCnt="4"/>
      <dgm:spPr/>
    </dgm:pt>
    <dgm:pt modelId="{2430C446-80C1-49DD-AE78-1A4E37E1782E}" type="pres">
      <dgm:prSet presAssocID="{EB87DF3D-B132-4EBD-9C53-DAC4EDEF4925}" presName="hierChild4" presStyleCnt="0"/>
      <dgm:spPr/>
    </dgm:pt>
    <dgm:pt modelId="{1FD22190-6AD7-49C3-9FFC-A1629CA45C00}" type="pres">
      <dgm:prSet presAssocID="{EB87DF3D-B132-4EBD-9C53-DAC4EDEF4925}" presName="hierChild5" presStyleCnt="0"/>
      <dgm:spPr/>
    </dgm:pt>
    <dgm:pt modelId="{0C9D6CC1-7133-4C06-A969-7396F7B74FF6}" type="pres">
      <dgm:prSet presAssocID="{24F84F4F-2545-4346-B594-0D8AFDD51838}" presName="Name37" presStyleLbl="parChTrans1D2" presStyleIdx="2" presStyleCnt="5"/>
      <dgm:spPr/>
    </dgm:pt>
    <dgm:pt modelId="{55E319EE-8927-4162-BD48-C1DEC7CE83BA}" type="pres">
      <dgm:prSet presAssocID="{F508064D-4263-42A2-A4D7-89F34CE0A688}" presName="hierRoot2" presStyleCnt="0">
        <dgm:presLayoutVars>
          <dgm:hierBranch val="init"/>
        </dgm:presLayoutVars>
      </dgm:prSet>
      <dgm:spPr/>
    </dgm:pt>
    <dgm:pt modelId="{4BE2630E-12A0-4CBA-8B01-5A9F7F15DA61}" type="pres">
      <dgm:prSet presAssocID="{F508064D-4263-42A2-A4D7-89F34CE0A688}" presName="rootComposite" presStyleCnt="0"/>
      <dgm:spPr/>
    </dgm:pt>
    <dgm:pt modelId="{A869CCC6-CBFB-4DF1-B24C-3E753A5708FB}" type="pres">
      <dgm:prSet presAssocID="{F508064D-4263-42A2-A4D7-89F34CE0A688}" presName="rootText" presStyleLbl="node2" presStyleIdx="2" presStyleCnt="4">
        <dgm:presLayoutVars>
          <dgm:chPref val="3"/>
        </dgm:presLayoutVars>
      </dgm:prSet>
      <dgm:spPr/>
    </dgm:pt>
    <dgm:pt modelId="{5995F83C-2144-4E2C-9704-2C47B3CC91B6}" type="pres">
      <dgm:prSet presAssocID="{F508064D-4263-42A2-A4D7-89F34CE0A688}" presName="rootConnector" presStyleLbl="node2" presStyleIdx="2" presStyleCnt="4"/>
      <dgm:spPr/>
    </dgm:pt>
    <dgm:pt modelId="{F5CEBDF6-9B6C-46B1-B9C9-A6790EA980A7}" type="pres">
      <dgm:prSet presAssocID="{F508064D-4263-42A2-A4D7-89F34CE0A688}" presName="hierChild4" presStyleCnt="0"/>
      <dgm:spPr/>
    </dgm:pt>
    <dgm:pt modelId="{F2ECACF8-E0D9-4863-B5C8-EB33E5BC75C7}" type="pres">
      <dgm:prSet presAssocID="{F508064D-4263-42A2-A4D7-89F34CE0A688}" presName="hierChild5" presStyleCnt="0"/>
      <dgm:spPr/>
    </dgm:pt>
    <dgm:pt modelId="{8F545C51-3A68-4994-9D0B-5071CE0B2A49}" type="pres">
      <dgm:prSet presAssocID="{2175866F-E30B-4B39-B94D-C52CE97FBD92}" presName="Name37" presStyleLbl="parChTrans1D2" presStyleIdx="3" presStyleCnt="5"/>
      <dgm:spPr/>
    </dgm:pt>
    <dgm:pt modelId="{AD19EFD1-D18F-4322-999A-0DEBA700A567}" type="pres">
      <dgm:prSet presAssocID="{388D666F-48FE-4594-AA27-442570FA5B1E}" presName="hierRoot2" presStyleCnt="0">
        <dgm:presLayoutVars>
          <dgm:hierBranch val="init"/>
        </dgm:presLayoutVars>
      </dgm:prSet>
      <dgm:spPr/>
    </dgm:pt>
    <dgm:pt modelId="{BCB13654-BC16-4B21-A331-05BD6D1EEB71}" type="pres">
      <dgm:prSet presAssocID="{388D666F-48FE-4594-AA27-442570FA5B1E}" presName="rootComposite" presStyleCnt="0"/>
      <dgm:spPr/>
    </dgm:pt>
    <dgm:pt modelId="{9B2C50DC-C502-4A2B-BDAD-C20D9DDB4FD7}" type="pres">
      <dgm:prSet presAssocID="{388D666F-48FE-4594-AA27-442570FA5B1E}" presName="rootText" presStyleLbl="node2" presStyleIdx="3" presStyleCnt="4">
        <dgm:presLayoutVars>
          <dgm:chPref val="3"/>
        </dgm:presLayoutVars>
      </dgm:prSet>
      <dgm:spPr/>
    </dgm:pt>
    <dgm:pt modelId="{6CDF04FC-7316-424F-90F7-797E9AACCBDF}" type="pres">
      <dgm:prSet presAssocID="{388D666F-48FE-4594-AA27-442570FA5B1E}" presName="rootConnector" presStyleLbl="node2" presStyleIdx="3" presStyleCnt="4"/>
      <dgm:spPr/>
    </dgm:pt>
    <dgm:pt modelId="{7D2B5991-CCCC-47E5-9580-03276199A5C2}" type="pres">
      <dgm:prSet presAssocID="{388D666F-48FE-4594-AA27-442570FA5B1E}" presName="hierChild4" presStyleCnt="0"/>
      <dgm:spPr/>
    </dgm:pt>
    <dgm:pt modelId="{D46D6770-9487-4553-AF07-7D246486E7C2}" type="pres">
      <dgm:prSet presAssocID="{388D666F-48FE-4594-AA27-442570FA5B1E}" presName="hierChild5" presStyleCnt="0"/>
      <dgm:spPr/>
    </dgm:pt>
    <dgm:pt modelId="{4D12012D-808C-467D-86CF-FD92619FD974}" type="pres">
      <dgm:prSet presAssocID="{2EA10318-C644-4FD2-B992-820822F266DC}" presName="hierChild3" presStyleCnt="0"/>
      <dgm:spPr/>
    </dgm:pt>
    <dgm:pt modelId="{8F5E9B4A-AEDA-46C6-9B31-2DC760D861FD}" type="pres">
      <dgm:prSet presAssocID="{809CCF59-9F19-4C04-9AFF-D52D81ECCB15}" presName="Name111" presStyleLbl="parChTrans1D2" presStyleIdx="4" presStyleCnt="5"/>
      <dgm:spPr/>
    </dgm:pt>
    <dgm:pt modelId="{4844B82D-53BA-4E84-BB9A-4855F62E4921}" type="pres">
      <dgm:prSet presAssocID="{D08528A0-4194-46BE-A86B-5D8A4DE99757}" presName="hierRoot3" presStyleCnt="0">
        <dgm:presLayoutVars>
          <dgm:hierBranch val="init"/>
        </dgm:presLayoutVars>
      </dgm:prSet>
      <dgm:spPr/>
    </dgm:pt>
    <dgm:pt modelId="{4579693C-F1D1-419D-9B7F-C4F17D43EAED}" type="pres">
      <dgm:prSet presAssocID="{D08528A0-4194-46BE-A86B-5D8A4DE99757}" presName="rootComposite3" presStyleCnt="0"/>
      <dgm:spPr/>
    </dgm:pt>
    <dgm:pt modelId="{6198AC39-DA22-4AB4-995C-C3B6C7C185CC}" type="pres">
      <dgm:prSet presAssocID="{D08528A0-4194-46BE-A86B-5D8A4DE99757}" presName="rootText3" presStyleLbl="asst1" presStyleIdx="0" presStyleCnt="1">
        <dgm:presLayoutVars>
          <dgm:chPref val="3"/>
        </dgm:presLayoutVars>
      </dgm:prSet>
      <dgm:spPr/>
    </dgm:pt>
    <dgm:pt modelId="{DDA3754B-9078-45E3-8A81-9B8D2A499992}" type="pres">
      <dgm:prSet presAssocID="{D08528A0-4194-46BE-A86B-5D8A4DE99757}" presName="rootConnector3" presStyleLbl="asst1" presStyleIdx="0" presStyleCnt="1"/>
      <dgm:spPr/>
    </dgm:pt>
    <dgm:pt modelId="{0D12D507-00AD-475A-93D4-6F1344FD9710}" type="pres">
      <dgm:prSet presAssocID="{D08528A0-4194-46BE-A86B-5D8A4DE99757}" presName="hierChild6" presStyleCnt="0"/>
      <dgm:spPr/>
    </dgm:pt>
    <dgm:pt modelId="{8883B5D5-5B9D-47E4-8E9D-B7015CBC274F}" type="pres">
      <dgm:prSet presAssocID="{D08528A0-4194-46BE-A86B-5D8A4DE99757}" presName="hierChild7" presStyleCnt="0"/>
      <dgm:spPr/>
    </dgm:pt>
  </dgm:ptLst>
  <dgm:cxnLst>
    <dgm:cxn modelId="{E412FF06-2DDC-4A8E-BD90-99484E1153FD}" type="presOf" srcId="{388D666F-48FE-4594-AA27-442570FA5B1E}" destId="{6CDF04FC-7316-424F-90F7-797E9AACCBDF}" srcOrd="1" destOrd="0" presId="urn:microsoft.com/office/officeart/2005/8/layout/orgChart1"/>
    <dgm:cxn modelId="{67786C19-F7CD-47D5-8B2C-C69A5BB9042E}" type="presOf" srcId="{388D666F-48FE-4594-AA27-442570FA5B1E}" destId="{9B2C50DC-C502-4A2B-BDAD-C20D9DDB4FD7}" srcOrd="0" destOrd="0" presId="urn:microsoft.com/office/officeart/2005/8/layout/orgChart1"/>
    <dgm:cxn modelId="{14437322-D5FD-446C-A67D-87BC71C73D40}" type="presOf" srcId="{2B810662-8C77-4908-8A2D-8C8BD1FCD0C2}" destId="{9AE97171-8367-4DE8-850D-3387854DB1CA}" srcOrd="0" destOrd="0" presId="urn:microsoft.com/office/officeart/2005/8/layout/orgChart1"/>
    <dgm:cxn modelId="{E09F8024-42FC-46CF-B90D-23CA3AEF7688}" srcId="{2EA10318-C644-4FD2-B992-820822F266DC}" destId="{D08528A0-4194-46BE-A86B-5D8A4DE99757}" srcOrd="0" destOrd="0" parTransId="{809CCF59-9F19-4C04-9AFF-D52D81ECCB15}" sibTransId="{C9646E4A-F46C-47F4-9D1C-42D4A096707B}"/>
    <dgm:cxn modelId="{AF58C026-4184-4C87-909C-C7F6F5D1492B}" srcId="{2EA10318-C644-4FD2-B992-820822F266DC}" destId="{388D666F-48FE-4594-AA27-442570FA5B1E}" srcOrd="4" destOrd="0" parTransId="{2175866F-E30B-4B39-B94D-C52CE97FBD92}" sibTransId="{B8CBB4F4-59F6-4077-B7DC-4EB20E4608BF}"/>
    <dgm:cxn modelId="{7164FA2B-8792-4A50-950A-DB553878F014}" type="presOf" srcId="{2EA10318-C644-4FD2-B992-820822F266DC}" destId="{FAE63394-A049-4DA3-987F-4635068D0830}" srcOrd="1" destOrd="0" presId="urn:microsoft.com/office/officeart/2005/8/layout/orgChart1"/>
    <dgm:cxn modelId="{F3891D2F-0B34-4F61-9525-D6AF1058C28C}" type="presOf" srcId="{24F84F4F-2545-4346-B594-0D8AFDD51838}" destId="{0C9D6CC1-7133-4C06-A969-7396F7B74FF6}" srcOrd="0" destOrd="0" presId="urn:microsoft.com/office/officeart/2005/8/layout/orgChart1"/>
    <dgm:cxn modelId="{124A8440-8E11-43CA-9D11-5063DB0C5B27}" type="presOf" srcId="{D08528A0-4194-46BE-A86B-5D8A4DE99757}" destId="{DDA3754B-9078-45E3-8A81-9B8D2A499992}" srcOrd="1" destOrd="0" presId="urn:microsoft.com/office/officeart/2005/8/layout/orgChart1"/>
    <dgm:cxn modelId="{989E7942-3A1E-4E25-9B6F-60A2ED8BF607}" srcId="{2EA10318-C644-4FD2-B992-820822F266DC}" destId="{ECF7E252-FDB7-4D53-90A4-5C8F99648FE6}" srcOrd="1" destOrd="0" parTransId="{2B810662-8C77-4908-8A2D-8C8BD1FCD0C2}" sibTransId="{3927A1A9-7DAD-4125-860A-E0F5A4FECB8C}"/>
    <dgm:cxn modelId="{6BD42346-57E0-4002-9ACC-8872CFAEC559}" type="presOf" srcId="{EB87DF3D-B132-4EBD-9C53-DAC4EDEF4925}" destId="{4EE6D6CB-6447-49E0-B4C4-FF41EE87862C}" srcOrd="0" destOrd="0" presId="urn:microsoft.com/office/officeart/2005/8/layout/orgChart1"/>
    <dgm:cxn modelId="{58C48E67-75C8-4D01-AB69-D41A030AE9D6}" srcId="{2CEF6219-BDAB-4650-BAA1-66AB1CCBBD88}" destId="{2EA10318-C644-4FD2-B992-820822F266DC}" srcOrd="0" destOrd="0" parTransId="{CFFAF3F7-2541-4227-8A85-03C30D551C98}" sibTransId="{26D498E8-37A8-4495-BD15-FFEB3310720F}"/>
    <dgm:cxn modelId="{7C7C504A-4BB0-437B-9834-E0D149791F78}" type="presOf" srcId="{2EA10318-C644-4FD2-B992-820822F266DC}" destId="{C0AED389-80A5-460B-9F28-5A138D187C0C}" srcOrd="0" destOrd="0" presId="urn:microsoft.com/office/officeart/2005/8/layout/orgChart1"/>
    <dgm:cxn modelId="{5A16FA4D-3407-4ECA-9BA4-E0587324A163}" type="presOf" srcId="{F508064D-4263-42A2-A4D7-89F34CE0A688}" destId="{5995F83C-2144-4E2C-9704-2C47B3CC91B6}" srcOrd="1" destOrd="0" presId="urn:microsoft.com/office/officeart/2005/8/layout/orgChart1"/>
    <dgm:cxn modelId="{BD5F2672-5761-48BD-A9AF-E89868CB71B8}" srcId="{2EA10318-C644-4FD2-B992-820822F266DC}" destId="{EB87DF3D-B132-4EBD-9C53-DAC4EDEF4925}" srcOrd="2" destOrd="0" parTransId="{E6120649-A835-46FA-9124-6C51BB1BEE0E}" sibTransId="{59E7C457-94A2-47CF-9E24-7CC3253AF6DF}"/>
    <dgm:cxn modelId="{E42E4497-0EAB-43B4-B455-DA911E4BF3FE}" type="presOf" srcId="{2CEF6219-BDAB-4650-BAA1-66AB1CCBBD88}" destId="{E3E9E32F-31C2-44AD-97A0-69A2731D973B}" srcOrd="0" destOrd="0" presId="urn:microsoft.com/office/officeart/2005/8/layout/orgChart1"/>
    <dgm:cxn modelId="{A3F9BEA3-1AE4-4598-86EE-648FE3DC7952}" type="presOf" srcId="{809CCF59-9F19-4C04-9AFF-D52D81ECCB15}" destId="{8F5E9B4A-AEDA-46C6-9B31-2DC760D861FD}" srcOrd="0" destOrd="0" presId="urn:microsoft.com/office/officeart/2005/8/layout/orgChart1"/>
    <dgm:cxn modelId="{5D9DFCAC-7E85-43E0-A0C0-48658AFA2C33}" type="presOf" srcId="{E6120649-A835-46FA-9124-6C51BB1BEE0E}" destId="{6BAF8FC3-7B83-45BE-BD1A-E138382A182F}" srcOrd="0" destOrd="0" presId="urn:microsoft.com/office/officeart/2005/8/layout/orgChart1"/>
    <dgm:cxn modelId="{AA06EEB3-D1B0-4194-8A7C-CA00533495E7}" type="presOf" srcId="{ECF7E252-FDB7-4D53-90A4-5C8F99648FE6}" destId="{75239C50-24DB-46B9-ACE2-97D68E1DD26E}" srcOrd="1" destOrd="0" presId="urn:microsoft.com/office/officeart/2005/8/layout/orgChart1"/>
    <dgm:cxn modelId="{30C677B9-048B-4069-A0F7-6F84275B89DD}" type="presOf" srcId="{EB87DF3D-B132-4EBD-9C53-DAC4EDEF4925}" destId="{D417B399-31ED-47FC-BE42-0C6B59625E77}" srcOrd="1" destOrd="0" presId="urn:microsoft.com/office/officeart/2005/8/layout/orgChart1"/>
    <dgm:cxn modelId="{F0CDA3C7-AD71-4C98-8C26-B82B14D18BF2}" srcId="{2EA10318-C644-4FD2-B992-820822F266DC}" destId="{F508064D-4263-42A2-A4D7-89F34CE0A688}" srcOrd="3" destOrd="0" parTransId="{24F84F4F-2545-4346-B594-0D8AFDD51838}" sibTransId="{47CB7698-0B3D-4546-8C66-BA13BD38DE45}"/>
    <dgm:cxn modelId="{AFF9D3C8-3E2B-425A-963B-9EEBACE2EEA6}" type="presOf" srcId="{D08528A0-4194-46BE-A86B-5D8A4DE99757}" destId="{6198AC39-DA22-4AB4-995C-C3B6C7C185CC}" srcOrd="0" destOrd="0" presId="urn:microsoft.com/office/officeart/2005/8/layout/orgChart1"/>
    <dgm:cxn modelId="{E8DD03D7-E738-489F-8F34-4A0A22DE4872}" type="presOf" srcId="{ECF7E252-FDB7-4D53-90A4-5C8F99648FE6}" destId="{C406B6B6-E8A9-4047-A605-5483877F1CCE}" srcOrd="0" destOrd="0" presId="urn:microsoft.com/office/officeart/2005/8/layout/orgChart1"/>
    <dgm:cxn modelId="{85D7CDDF-AA3C-48D2-AE70-9E2DE9F9363E}" type="presOf" srcId="{2175866F-E30B-4B39-B94D-C52CE97FBD92}" destId="{8F545C51-3A68-4994-9D0B-5071CE0B2A49}" srcOrd="0" destOrd="0" presId="urn:microsoft.com/office/officeart/2005/8/layout/orgChart1"/>
    <dgm:cxn modelId="{A9173FEC-B4A5-4F82-8E00-F00AD4470DD5}" type="presOf" srcId="{F508064D-4263-42A2-A4D7-89F34CE0A688}" destId="{A869CCC6-CBFB-4DF1-B24C-3E753A5708FB}" srcOrd="0" destOrd="0" presId="urn:microsoft.com/office/officeart/2005/8/layout/orgChart1"/>
    <dgm:cxn modelId="{9F689AD4-DD20-499C-8044-2FC02FFD638E}" type="presParOf" srcId="{E3E9E32F-31C2-44AD-97A0-69A2731D973B}" destId="{E601AEF9-90C3-4868-BBC4-3C276E3FCB2B}" srcOrd="0" destOrd="0" presId="urn:microsoft.com/office/officeart/2005/8/layout/orgChart1"/>
    <dgm:cxn modelId="{5F4FF4C9-3CDA-46C2-9555-B1F4AF2B7AE6}" type="presParOf" srcId="{E601AEF9-90C3-4868-BBC4-3C276E3FCB2B}" destId="{ED21CCA9-AA13-44AC-B6EA-09D4554842A7}" srcOrd="0" destOrd="0" presId="urn:microsoft.com/office/officeart/2005/8/layout/orgChart1"/>
    <dgm:cxn modelId="{C634B24B-0CB7-4D0B-8274-293AFC0A8B4F}" type="presParOf" srcId="{ED21CCA9-AA13-44AC-B6EA-09D4554842A7}" destId="{C0AED389-80A5-460B-9F28-5A138D187C0C}" srcOrd="0" destOrd="0" presId="urn:microsoft.com/office/officeart/2005/8/layout/orgChart1"/>
    <dgm:cxn modelId="{4CB9CC16-6171-408C-9201-6B3909FF1988}" type="presParOf" srcId="{ED21CCA9-AA13-44AC-B6EA-09D4554842A7}" destId="{FAE63394-A049-4DA3-987F-4635068D0830}" srcOrd="1" destOrd="0" presId="urn:microsoft.com/office/officeart/2005/8/layout/orgChart1"/>
    <dgm:cxn modelId="{5D674B6F-86C3-4789-ACCA-4F97F6C10219}" type="presParOf" srcId="{E601AEF9-90C3-4868-BBC4-3C276E3FCB2B}" destId="{32A4025C-8E84-4698-A6B7-99669F19275F}" srcOrd="1" destOrd="0" presId="urn:microsoft.com/office/officeart/2005/8/layout/orgChart1"/>
    <dgm:cxn modelId="{71FF5D30-A171-4C2A-8102-FBEE8D53606B}" type="presParOf" srcId="{32A4025C-8E84-4698-A6B7-99669F19275F}" destId="{9AE97171-8367-4DE8-850D-3387854DB1CA}" srcOrd="0" destOrd="0" presId="urn:microsoft.com/office/officeart/2005/8/layout/orgChart1"/>
    <dgm:cxn modelId="{19BA3C3B-7E43-43A7-9E9D-2CD64F5BBA63}" type="presParOf" srcId="{32A4025C-8E84-4698-A6B7-99669F19275F}" destId="{51816A5F-08AD-4BE3-B80E-5085A0FE8775}" srcOrd="1" destOrd="0" presId="urn:microsoft.com/office/officeart/2005/8/layout/orgChart1"/>
    <dgm:cxn modelId="{A1CD0234-D717-4648-8FD9-99B13969508E}" type="presParOf" srcId="{51816A5F-08AD-4BE3-B80E-5085A0FE8775}" destId="{0B174A25-AE82-4F32-AA52-D11127502B0F}" srcOrd="0" destOrd="0" presId="urn:microsoft.com/office/officeart/2005/8/layout/orgChart1"/>
    <dgm:cxn modelId="{5249DCC6-269E-4E89-8D68-8ACE44F65A91}" type="presParOf" srcId="{0B174A25-AE82-4F32-AA52-D11127502B0F}" destId="{C406B6B6-E8A9-4047-A605-5483877F1CCE}" srcOrd="0" destOrd="0" presId="urn:microsoft.com/office/officeart/2005/8/layout/orgChart1"/>
    <dgm:cxn modelId="{CF535B51-80D9-4FAB-9950-DE55318F1996}" type="presParOf" srcId="{0B174A25-AE82-4F32-AA52-D11127502B0F}" destId="{75239C50-24DB-46B9-ACE2-97D68E1DD26E}" srcOrd="1" destOrd="0" presId="urn:microsoft.com/office/officeart/2005/8/layout/orgChart1"/>
    <dgm:cxn modelId="{383FDC06-10A5-463F-A970-BD4C2C89FC21}" type="presParOf" srcId="{51816A5F-08AD-4BE3-B80E-5085A0FE8775}" destId="{C8AA3555-4B42-4FF4-8CC8-E48EE76E1E81}" srcOrd="1" destOrd="0" presId="urn:microsoft.com/office/officeart/2005/8/layout/orgChart1"/>
    <dgm:cxn modelId="{0C6F6BA3-C4B3-4EEE-923F-B27853E9E0F3}" type="presParOf" srcId="{51816A5F-08AD-4BE3-B80E-5085A0FE8775}" destId="{A053C642-FE02-44C6-A9C5-0476CBE0701F}" srcOrd="2" destOrd="0" presId="urn:microsoft.com/office/officeart/2005/8/layout/orgChart1"/>
    <dgm:cxn modelId="{1EB6E67E-B695-4994-A266-B54AFF7DA84F}" type="presParOf" srcId="{32A4025C-8E84-4698-A6B7-99669F19275F}" destId="{6BAF8FC3-7B83-45BE-BD1A-E138382A182F}" srcOrd="2" destOrd="0" presId="urn:microsoft.com/office/officeart/2005/8/layout/orgChart1"/>
    <dgm:cxn modelId="{D7FA02D7-F916-4590-95E0-E343122F75D2}" type="presParOf" srcId="{32A4025C-8E84-4698-A6B7-99669F19275F}" destId="{9F0E013B-8F15-420A-9FB7-A6D41F7326F9}" srcOrd="3" destOrd="0" presId="urn:microsoft.com/office/officeart/2005/8/layout/orgChart1"/>
    <dgm:cxn modelId="{BFE4D768-FFDC-4268-9E56-545B7D922B8D}" type="presParOf" srcId="{9F0E013B-8F15-420A-9FB7-A6D41F7326F9}" destId="{CEACE964-3A4F-426A-8753-B34184A41545}" srcOrd="0" destOrd="0" presId="urn:microsoft.com/office/officeart/2005/8/layout/orgChart1"/>
    <dgm:cxn modelId="{67A48AAD-CDCB-4399-9CA5-E1A393E491C6}" type="presParOf" srcId="{CEACE964-3A4F-426A-8753-B34184A41545}" destId="{4EE6D6CB-6447-49E0-B4C4-FF41EE87862C}" srcOrd="0" destOrd="0" presId="urn:microsoft.com/office/officeart/2005/8/layout/orgChart1"/>
    <dgm:cxn modelId="{8ED0DA9C-0A61-4504-B3B2-E49789F4BC65}" type="presParOf" srcId="{CEACE964-3A4F-426A-8753-B34184A41545}" destId="{D417B399-31ED-47FC-BE42-0C6B59625E77}" srcOrd="1" destOrd="0" presId="urn:microsoft.com/office/officeart/2005/8/layout/orgChart1"/>
    <dgm:cxn modelId="{71537BFF-87B1-4416-9ED8-88703B980E53}" type="presParOf" srcId="{9F0E013B-8F15-420A-9FB7-A6D41F7326F9}" destId="{2430C446-80C1-49DD-AE78-1A4E37E1782E}" srcOrd="1" destOrd="0" presId="urn:microsoft.com/office/officeart/2005/8/layout/orgChart1"/>
    <dgm:cxn modelId="{11093B71-74CD-45E4-9361-4E44B214F0B3}" type="presParOf" srcId="{9F0E013B-8F15-420A-9FB7-A6D41F7326F9}" destId="{1FD22190-6AD7-49C3-9FFC-A1629CA45C00}" srcOrd="2" destOrd="0" presId="urn:microsoft.com/office/officeart/2005/8/layout/orgChart1"/>
    <dgm:cxn modelId="{CDB0C6CA-E3C0-43A1-9840-DA711FF21676}" type="presParOf" srcId="{32A4025C-8E84-4698-A6B7-99669F19275F}" destId="{0C9D6CC1-7133-4C06-A969-7396F7B74FF6}" srcOrd="4" destOrd="0" presId="urn:microsoft.com/office/officeart/2005/8/layout/orgChart1"/>
    <dgm:cxn modelId="{6E0CDF8A-530D-4AED-8791-10D78F01F3AD}" type="presParOf" srcId="{32A4025C-8E84-4698-A6B7-99669F19275F}" destId="{55E319EE-8927-4162-BD48-C1DEC7CE83BA}" srcOrd="5" destOrd="0" presId="urn:microsoft.com/office/officeart/2005/8/layout/orgChart1"/>
    <dgm:cxn modelId="{F9849660-4B46-4F0A-99C0-8DE0E8518BA6}" type="presParOf" srcId="{55E319EE-8927-4162-BD48-C1DEC7CE83BA}" destId="{4BE2630E-12A0-4CBA-8B01-5A9F7F15DA61}" srcOrd="0" destOrd="0" presId="urn:microsoft.com/office/officeart/2005/8/layout/orgChart1"/>
    <dgm:cxn modelId="{B51DF829-E0FE-4CBC-909B-ACC9FD17A755}" type="presParOf" srcId="{4BE2630E-12A0-4CBA-8B01-5A9F7F15DA61}" destId="{A869CCC6-CBFB-4DF1-B24C-3E753A5708FB}" srcOrd="0" destOrd="0" presId="urn:microsoft.com/office/officeart/2005/8/layout/orgChart1"/>
    <dgm:cxn modelId="{D9558FF3-258B-4F29-833C-B93E9053973B}" type="presParOf" srcId="{4BE2630E-12A0-4CBA-8B01-5A9F7F15DA61}" destId="{5995F83C-2144-4E2C-9704-2C47B3CC91B6}" srcOrd="1" destOrd="0" presId="urn:microsoft.com/office/officeart/2005/8/layout/orgChart1"/>
    <dgm:cxn modelId="{0F44655E-DDEF-446A-90E7-268B7E18C83E}" type="presParOf" srcId="{55E319EE-8927-4162-BD48-C1DEC7CE83BA}" destId="{F5CEBDF6-9B6C-46B1-B9C9-A6790EA980A7}" srcOrd="1" destOrd="0" presId="urn:microsoft.com/office/officeart/2005/8/layout/orgChart1"/>
    <dgm:cxn modelId="{DD0E0A83-2993-4288-B808-B0A606BB57E7}" type="presParOf" srcId="{55E319EE-8927-4162-BD48-C1DEC7CE83BA}" destId="{F2ECACF8-E0D9-4863-B5C8-EB33E5BC75C7}" srcOrd="2" destOrd="0" presId="urn:microsoft.com/office/officeart/2005/8/layout/orgChart1"/>
    <dgm:cxn modelId="{B47D2EA0-E758-4CEB-837F-098444912DF5}" type="presParOf" srcId="{32A4025C-8E84-4698-A6B7-99669F19275F}" destId="{8F545C51-3A68-4994-9D0B-5071CE0B2A49}" srcOrd="6" destOrd="0" presId="urn:microsoft.com/office/officeart/2005/8/layout/orgChart1"/>
    <dgm:cxn modelId="{6CE7526A-AFDE-4167-B06E-CF3A1B58B8D1}" type="presParOf" srcId="{32A4025C-8E84-4698-A6B7-99669F19275F}" destId="{AD19EFD1-D18F-4322-999A-0DEBA700A567}" srcOrd="7" destOrd="0" presId="urn:microsoft.com/office/officeart/2005/8/layout/orgChart1"/>
    <dgm:cxn modelId="{249316D7-22A2-4D96-B330-59CEB0B5EB48}" type="presParOf" srcId="{AD19EFD1-D18F-4322-999A-0DEBA700A567}" destId="{BCB13654-BC16-4B21-A331-05BD6D1EEB71}" srcOrd="0" destOrd="0" presId="urn:microsoft.com/office/officeart/2005/8/layout/orgChart1"/>
    <dgm:cxn modelId="{C69EB404-FAE7-4E7B-A2FE-2C9D11C255A7}" type="presParOf" srcId="{BCB13654-BC16-4B21-A331-05BD6D1EEB71}" destId="{9B2C50DC-C502-4A2B-BDAD-C20D9DDB4FD7}" srcOrd="0" destOrd="0" presId="urn:microsoft.com/office/officeart/2005/8/layout/orgChart1"/>
    <dgm:cxn modelId="{9D784182-721E-4986-8CFB-7B372055494F}" type="presParOf" srcId="{BCB13654-BC16-4B21-A331-05BD6D1EEB71}" destId="{6CDF04FC-7316-424F-90F7-797E9AACCBDF}" srcOrd="1" destOrd="0" presId="urn:microsoft.com/office/officeart/2005/8/layout/orgChart1"/>
    <dgm:cxn modelId="{9F35A253-A898-4292-8D07-EC1CF4265D7B}" type="presParOf" srcId="{AD19EFD1-D18F-4322-999A-0DEBA700A567}" destId="{7D2B5991-CCCC-47E5-9580-03276199A5C2}" srcOrd="1" destOrd="0" presId="urn:microsoft.com/office/officeart/2005/8/layout/orgChart1"/>
    <dgm:cxn modelId="{51ACF48A-B5FD-4185-94F9-24B54FB26928}" type="presParOf" srcId="{AD19EFD1-D18F-4322-999A-0DEBA700A567}" destId="{D46D6770-9487-4553-AF07-7D246486E7C2}" srcOrd="2" destOrd="0" presId="urn:microsoft.com/office/officeart/2005/8/layout/orgChart1"/>
    <dgm:cxn modelId="{61E18FCA-1BA8-4321-8B3D-20C1A50552CE}" type="presParOf" srcId="{E601AEF9-90C3-4868-BBC4-3C276E3FCB2B}" destId="{4D12012D-808C-467D-86CF-FD92619FD974}" srcOrd="2" destOrd="0" presId="urn:microsoft.com/office/officeart/2005/8/layout/orgChart1"/>
    <dgm:cxn modelId="{4468EB06-B690-4871-AB1C-6842B80DBDCA}" type="presParOf" srcId="{4D12012D-808C-467D-86CF-FD92619FD974}" destId="{8F5E9B4A-AEDA-46C6-9B31-2DC760D861FD}" srcOrd="0" destOrd="0" presId="urn:microsoft.com/office/officeart/2005/8/layout/orgChart1"/>
    <dgm:cxn modelId="{A14C060E-009C-4423-B75D-E1BF34F5CF5C}" type="presParOf" srcId="{4D12012D-808C-467D-86CF-FD92619FD974}" destId="{4844B82D-53BA-4E84-BB9A-4855F62E4921}" srcOrd="1" destOrd="0" presId="urn:microsoft.com/office/officeart/2005/8/layout/orgChart1"/>
    <dgm:cxn modelId="{12177976-9456-4E75-B2D7-8A9BFC342017}" type="presParOf" srcId="{4844B82D-53BA-4E84-BB9A-4855F62E4921}" destId="{4579693C-F1D1-419D-9B7F-C4F17D43EAED}" srcOrd="0" destOrd="0" presId="urn:microsoft.com/office/officeart/2005/8/layout/orgChart1"/>
    <dgm:cxn modelId="{5885CA9F-CB88-4EE7-AF17-E07B05C02AC8}" type="presParOf" srcId="{4579693C-F1D1-419D-9B7F-C4F17D43EAED}" destId="{6198AC39-DA22-4AB4-995C-C3B6C7C185CC}" srcOrd="0" destOrd="0" presId="urn:microsoft.com/office/officeart/2005/8/layout/orgChart1"/>
    <dgm:cxn modelId="{A60AE0F6-7359-4CF3-849C-4EA93284C0C3}" type="presParOf" srcId="{4579693C-F1D1-419D-9B7F-C4F17D43EAED}" destId="{DDA3754B-9078-45E3-8A81-9B8D2A499992}" srcOrd="1" destOrd="0" presId="urn:microsoft.com/office/officeart/2005/8/layout/orgChart1"/>
    <dgm:cxn modelId="{3588A07E-C60F-467C-8965-79524EB0DF27}" type="presParOf" srcId="{4844B82D-53BA-4E84-BB9A-4855F62E4921}" destId="{0D12D507-00AD-475A-93D4-6F1344FD9710}" srcOrd="1" destOrd="0" presId="urn:microsoft.com/office/officeart/2005/8/layout/orgChart1"/>
    <dgm:cxn modelId="{A8A4DDC3-6A08-4AEC-BD02-7AB1DE622FFF}" type="presParOf" srcId="{4844B82D-53BA-4E84-BB9A-4855F62E4921}" destId="{8883B5D5-5B9D-47E4-8E9D-B7015CBC274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AB0B7C3-AD9B-44B2-B4AE-86E4C3CD52BC}" type="doc">
      <dgm:prSet loTypeId="urn:microsoft.com/office/officeart/2005/8/layout/pyramid2" loCatId="list" qsTypeId="urn:microsoft.com/office/officeart/2005/8/quickstyle/3d5" qsCatId="3D" csTypeId="urn:microsoft.com/office/officeart/2005/8/colors/colorful4" csCatId="colorful" phldr="1"/>
      <dgm:spPr/>
    </dgm:pt>
    <dgm:pt modelId="{A09C7DA2-F48A-42A2-A037-56E716A27CC9}">
      <dgm:prSet phldrT="[文字]" custT="1"/>
      <dgm:spPr/>
      <dgm:t>
        <a:bodyPr/>
        <a:lstStyle/>
        <a:p>
          <a:r>
            <a:rPr lang="zh-TW" altLang="en-US" sz="3200" dirty="0">
              <a:latin typeface="微軟正黑體" panose="020B0604030504040204" pitchFamily="34" charset="-120"/>
              <a:ea typeface="微軟正黑體" panose="020B0604030504040204" pitchFamily="34" charset="-120"/>
            </a:rPr>
            <a:t>漢堡</a:t>
          </a:r>
          <a:r>
            <a:rPr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rPr>
            <a:t>-540</a:t>
          </a:r>
          <a:r>
            <a:rPr lang="zh-TW" altLang="en-US" sz="3200" dirty="0">
              <a:latin typeface="微軟正黑體" panose="020B0604030504040204" pitchFamily="34" charset="-120"/>
              <a:ea typeface="微軟正黑體" panose="020B0604030504040204" pitchFamily="34" charset="-120"/>
            </a:rPr>
            <a:t>大卡</a:t>
          </a:r>
        </a:p>
      </dgm:t>
    </dgm:pt>
    <dgm:pt modelId="{11FC55E6-0A92-4CE0-8847-0EBE30EAC92D}" type="parTrans" cxnId="{3CA62920-1146-44F7-AA0A-1D6F2B05CDF8}">
      <dgm:prSet/>
      <dgm:spPr/>
      <dgm:t>
        <a:bodyPr/>
        <a:lstStyle/>
        <a:p>
          <a:endParaRPr lang="zh-TW" altLang="en-US" sz="34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26D5970-5ECC-4D5F-B69F-429CDD55E3A8}" type="sibTrans" cxnId="{3CA62920-1146-44F7-AA0A-1D6F2B05CDF8}">
      <dgm:prSet/>
      <dgm:spPr/>
      <dgm:t>
        <a:bodyPr/>
        <a:lstStyle/>
        <a:p>
          <a:endParaRPr lang="zh-TW" altLang="en-US" sz="34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0072396-358D-448D-BE2D-BE5204F98261}">
      <dgm:prSet phldrT="[文字]" custT="1"/>
      <dgm:spPr/>
      <dgm:t>
        <a:bodyPr/>
        <a:lstStyle/>
        <a:p>
          <a:r>
            <a:rPr lang="zh-TW" altLang="en-US" sz="3200" dirty="0">
              <a:latin typeface="微軟正黑體" panose="020B0604030504040204" pitchFamily="34" charset="-120"/>
              <a:ea typeface="微軟正黑體" panose="020B0604030504040204" pitchFamily="34" charset="-120"/>
            </a:rPr>
            <a:t>麵包</a:t>
          </a:r>
          <a:r>
            <a:rPr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rPr>
            <a:t>-350</a:t>
          </a:r>
          <a:r>
            <a:rPr lang="zh-TW" altLang="en-US" sz="3200" dirty="0">
              <a:latin typeface="微軟正黑體" panose="020B0604030504040204" pitchFamily="34" charset="-120"/>
              <a:ea typeface="微軟正黑體" panose="020B0604030504040204" pitchFamily="34" charset="-120"/>
            </a:rPr>
            <a:t>大卡</a:t>
          </a:r>
        </a:p>
      </dgm:t>
    </dgm:pt>
    <dgm:pt modelId="{20B7BFC1-0E20-483A-8B36-B418E3A94F4C}" type="parTrans" cxnId="{B941E428-4709-4296-A9C8-DE682D49C8CD}">
      <dgm:prSet/>
      <dgm:spPr/>
      <dgm:t>
        <a:bodyPr/>
        <a:lstStyle/>
        <a:p>
          <a:endParaRPr lang="zh-TW" altLang="en-US" sz="34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509F46D-6C8E-4605-96DF-3903C3323AA9}" type="sibTrans" cxnId="{B941E428-4709-4296-A9C8-DE682D49C8CD}">
      <dgm:prSet/>
      <dgm:spPr/>
      <dgm:t>
        <a:bodyPr/>
        <a:lstStyle/>
        <a:p>
          <a:endParaRPr lang="zh-TW" altLang="en-US" sz="34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C31A5C8-2BA3-4A5F-811A-469F574E8E57}">
      <dgm:prSet phldrT="[文字]" custT="1"/>
      <dgm:spPr/>
      <dgm:t>
        <a:bodyPr/>
        <a:lstStyle/>
        <a:p>
          <a:r>
            <a:rPr lang="zh-TW" altLang="en-US" sz="3200" dirty="0">
              <a:latin typeface="微軟正黑體" panose="020B0604030504040204" pitchFamily="34" charset="-120"/>
              <a:ea typeface="微軟正黑體" panose="020B0604030504040204" pitchFamily="34" charset="-120"/>
            </a:rPr>
            <a:t>玉米</a:t>
          </a:r>
          <a:r>
            <a:rPr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rPr>
            <a:t>-340</a:t>
          </a:r>
          <a:r>
            <a:rPr lang="zh-TW" altLang="en-US" sz="3200" dirty="0">
              <a:latin typeface="微軟正黑體" panose="020B0604030504040204" pitchFamily="34" charset="-120"/>
              <a:ea typeface="微軟正黑體" panose="020B0604030504040204" pitchFamily="34" charset="-120"/>
            </a:rPr>
            <a:t>大卡</a:t>
          </a:r>
        </a:p>
      </dgm:t>
    </dgm:pt>
    <dgm:pt modelId="{1423327B-0999-4838-A47D-F892D6BECA20}" type="parTrans" cxnId="{19399860-750B-4AAE-998C-C162F5FA3C77}">
      <dgm:prSet/>
      <dgm:spPr/>
      <dgm:t>
        <a:bodyPr/>
        <a:lstStyle/>
        <a:p>
          <a:endParaRPr lang="zh-TW" altLang="en-US" sz="34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66FE41D-2D9C-402B-BA29-4B6697683F0B}" type="sibTrans" cxnId="{19399860-750B-4AAE-998C-C162F5FA3C77}">
      <dgm:prSet/>
      <dgm:spPr/>
      <dgm:t>
        <a:bodyPr/>
        <a:lstStyle/>
        <a:p>
          <a:endParaRPr lang="zh-TW" altLang="en-US" sz="34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A02B926-AC83-4567-B5A3-D8024EA965AF}" type="pres">
      <dgm:prSet presAssocID="{0AB0B7C3-AD9B-44B2-B4AE-86E4C3CD52BC}" presName="compositeShape" presStyleCnt="0">
        <dgm:presLayoutVars>
          <dgm:dir/>
          <dgm:resizeHandles/>
        </dgm:presLayoutVars>
      </dgm:prSet>
      <dgm:spPr/>
    </dgm:pt>
    <dgm:pt modelId="{AB8E1D30-0D3D-4953-ADA5-546FAD7CF69E}" type="pres">
      <dgm:prSet presAssocID="{0AB0B7C3-AD9B-44B2-B4AE-86E4C3CD52BC}" presName="pyramid" presStyleLbl="node1" presStyleIdx="0" presStyleCnt="1"/>
      <dgm:spPr>
        <a:solidFill>
          <a:srgbClr val="92D050"/>
        </a:solidFill>
      </dgm:spPr>
    </dgm:pt>
    <dgm:pt modelId="{00105464-859C-409B-B376-F5A60FC48B26}" type="pres">
      <dgm:prSet presAssocID="{0AB0B7C3-AD9B-44B2-B4AE-86E4C3CD52BC}" presName="theList" presStyleCnt="0"/>
      <dgm:spPr/>
    </dgm:pt>
    <dgm:pt modelId="{E24AF006-820B-4F58-AC12-29B19E2C160A}" type="pres">
      <dgm:prSet presAssocID="{A09C7DA2-F48A-42A2-A037-56E716A27CC9}" presName="aNode" presStyleLbl="fgAcc1" presStyleIdx="0" presStyleCnt="3">
        <dgm:presLayoutVars>
          <dgm:bulletEnabled val="1"/>
        </dgm:presLayoutVars>
      </dgm:prSet>
      <dgm:spPr/>
    </dgm:pt>
    <dgm:pt modelId="{FEF020A1-B7E4-4F3E-B8A3-AE90BC1B9A93}" type="pres">
      <dgm:prSet presAssocID="{A09C7DA2-F48A-42A2-A037-56E716A27CC9}" presName="aSpace" presStyleCnt="0"/>
      <dgm:spPr/>
    </dgm:pt>
    <dgm:pt modelId="{97E1BA79-C323-49B4-BB63-0B32EF858D73}" type="pres">
      <dgm:prSet presAssocID="{10072396-358D-448D-BE2D-BE5204F98261}" presName="aNode" presStyleLbl="fgAcc1" presStyleIdx="1" presStyleCnt="3">
        <dgm:presLayoutVars>
          <dgm:bulletEnabled val="1"/>
        </dgm:presLayoutVars>
      </dgm:prSet>
      <dgm:spPr/>
    </dgm:pt>
    <dgm:pt modelId="{75270BE8-6F84-4363-81B1-22D2D239CDA2}" type="pres">
      <dgm:prSet presAssocID="{10072396-358D-448D-BE2D-BE5204F98261}" presName="aSpace" presStyleCnt="0"/>
      <dgm:spPr/>
    </dgm:pt>
    <dgm:pt modelId="{6D68CCEF-5FEE-440C-AAF4-C7278D5F2179}" type="pres">
      <dgm:prSet presAssocID="{8C31A5C8-2BA3-4A5F-811A-469F574E8E57}" presName="aNode" presStyleLbl="fgAcc1" presStyleIdx="2" presStyleCnt="3">
        <dgm:presLayoutVars>
          <dgm:bulletEnabled val="1"/>
        </dgm:presLayoutVars>
      </dgm:prSet>
      <dgm:spPr/>
    </dgm:pt>
    <dgm:pt modelId="{7B745644-1AB8-41E7-A23A-78D59C678F2F}" type="pres">
      <dgm:prSet presAssocID="{8C31A5C8-2BA3-4A5F-811A-469F574E8E57}" presName="aSpace" presStyleCnt="0"/>
      <dgm:spPr/>
    </dgm:pt>
  </dgm:ptLst>
  <dgm:cxnLst>
    <dgm:cxn modelId="{3CA62920-1146-44F7-AA0A-1D6F2B05CDF8}" srcId="{0AB0B7C3-AD9B-44B2-B4AE-86E4C3CD52BC}" destId="{A09C7DA2-F48A-42A2-A037-56E716A27CC9}" srcOrd="0" destOrd="0" parTransId="{11FC55E6-0A92-4CE0-8847-0EBE30EAC92D}" sibTransId="{826D5970-5ECC-4D5F-B69F-429CDD55E3A8}"/>
    <dgm:cxn modelId="{B941E428-4709-4296-A9C8-DE682D49C8CD}" srcId="{0AB0B7C3-AD9B-44B2-B4AE-86E4C3CD52BC}" destId="{10072396-358D-448D-BE2D-BE5204F98261}" srcOrd="1" destOrd="0" parTransId="{20B7BFC1-0E20-483A-8B36-B418E3A94F4C}" sibTransId="{9509F46D-6C8E-4605-96DF-3903C3323AA9}"/>
    <dgm:cxn modelId="{19399860-750B-4AAE-998C-C162F5FA3C77}" srcId="{0AB0B7C3-AD9B-44B2-B4AE-86E4C3CD52BC}" destId="{8C31A5C8-2BA3-4A5F-811A-469F574E8E57}" srcOrd="2" destOrd="0" parTransId="{1423327B-0999-4838-A47D-F892D6BECA20}" sibTransId="{C66FE41D-2D9C-402B-BA29-4B6697683F0B}"/>
    <dgm:cxn modelId="{9A72EF8E-D8B3-4050-BE16-2F36FD9A79B3}" type="presOf" srcId="{A09C7DA2-F48A-42A2-A037-56E716A27CC9}" destId="{E24AF006-820B-4F58-AC12-29B19E2C160A}" srcOrd="0" destOrd="0" presId="urn:microsoft.com/office/officeart/2005/8/layout/pyramid2"/>
    <dgm:cxn modelId="{C284949C-E705-4322-98AD-0E5A1E603CC6}" type="presOf" srcId="{0AB0B7C3-AD9B-44B2-B4AE-86E4C3CD52BC}" destId="{2A02B926-AC83-4567-B5A3-D8024EA965AF}" srcOrd="0" destOrd="0" presId="urn:microsoft.com/office/officeart/2005/8/layout/pyramid2"/>
    <dgm:cxn modelId="{A7013AE4-3F77-4F13-85BB-5498D4084957}" type="presOf" srcId="{8C31A5C8-2BA3-4A5F-811A-469F574E8E57}" destId="{6D68CCEF-5FEE-440C-AAF4-C7278D5F2179}" srcOrd="0" destOrd="0" presId="urn:microsoft.com/office/officeart/2005/8/layout/pyramid2"/>
    <dgm:cxn modelId="{4DCF12F5-F538-487B-A5D1-C6FC99361501}" type="presOf" srcId="{10072396-358D-448D-BE2D-BE5204F98261}" destId="{97E1BA79-C323-49B4-BB63-0B32EF858D73}" srcOrd="0" destOrd="0" presId="urn:microsoft.com/office/officeart/2005/8/layout/pyramid2"/>
    <dgm:cxn modelId="{D87DCEEE-C87E-42C6-B85B-8281107D0F89}" type="presParOf" srcId="{2A02B926-AC83-4567-B5A3-D8024EA965AF}" destId="{AB8E1D30-0D3D-4953-ADA5-546FAD7CF69E}" srcOrd="0" destOrd="0" presId="urn:microsoft.com/office/officeart/2005/8/layout/pyramid2"/>
    <dgm:cxn modelId="{AB3933F0-DD00-4F24-B0F5-BCB2E07C980B}" type="presParOf" srcId="{2A02B926-AC83-4567-B5A3-D8024EA965AF}" destId="{00105464-859C-409B-B376-F5A60FC48B26}" srcOrd="1" destOrd="0" presId="urn:microsoft.com/office/officeart/2005/8/layout/pyramid2"/>
    <dgm:cxn modelId="{3AA28533-D512-41B7-88AF-A573D4FFD8F1}" type="presParOf" srcId="{00105464-859C-409B-B376-F5A60FC48B26}" destId="{E24AF006-820B-4F58-AC12-29B19E2C160A}" srcOrd="0" destOrd="0" presId="urn:microsoft.com/office/officeart/2005/8/layout/pyramid2"/>
    <dgm:cxn modelId="{67473B0A-F596-4EE9-96D4-9283033EF323}" type="presParOf" srcId="{00105464-859C-409B-B376-F5A60FC48B26}" destId="{FEF020A1-B7E4-4F3E-B8A3-AE90BC1B9A93}" srcOrd="1" destOrd="0" presId="urn:microsoft.com/office/officeart/2005/8/layout/pyramid2"/>
    <dgm:cxn modelId="{1351C701-2011-4FB6-8FFA-BF1D26CF2351}" type="presParOf" srcId="{00105464-859C-409B-B376-F5A60FC48B26}" destId="{97E1BA79-C323-49B4-BB63-0B32EF858D73}" srcOrd="2" destOrd="0" presId="urn:microsoft.com/office/officeart/2005/8/layout/pyramid2"/>
    <dgm:cxn modelId="{E3BFB36C-C03C-4A25-A4DA-749AE08951EA}" type="presParOf" srcId="{00105464-859C-409B-B376-F5A60FC48B26}" destId="{75270BE8-6F84-4363-81B1-22D2D239CDA2}" srcOrd="3" destOrd="0" presId="urn:microsoft.com/office/officeart/2005/8/layout/pyramid2"/>
    <dgm:cxn modelId="{AA62830E-94EB-434B-A24E-86539D09F741}" type="presParOf" srcId="{00105464-859C-409B-B376-F5A60FC48B26}" destId="{6D68CCEF-5FEE-440C-AAF4-C7278D5F2179}" srcOrd="4" destOrd="0" presId="urn:microsoft.com/office/officeart/2005/8/layout/pyramid2"/>
    <dgm:cxn modelId="{6BDE7B97-F43A-4FCA-BC4B-11629C621256}" type="presParOf" srcId="{00105464-859C-409B-B376-F5A60FC48B26}" destId="{7B745644-1AB8-41E7-A23A-78D59C678F2F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E50122-9820-408B-A790-F6D9584E6DD0}">
      <dsp:nvSpPr>
        <dsp:cNvPr id="0" name=""/>
        <dsp:cNvSpPr/>
      </dsp:nvSpPr>
      <dsp:spPr>
        <a:xfrm>
          <a:off x="0" y="428041"/>
          <a:ext cx="7349065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68EBAC7-03CC-4F61-AC37-A8EE84278A78}">
      <dsp:nvSpPr>
        <dsp:cNvPr id="0" name=""/>
        <dsp:cNvSpPr/>
      </dsp:nvSpPr>
      <dsp:spPr>
        <a:xfrm>
          <a:off x="367453" y="14761"/>
          <a:ext cx="5144345" cy="82656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4444" tIns="0" rIns="194444" bIns="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3200" kern="1200">
              <a:latin typeface="微軟正黑體" panose="020B0604030504040204" pitchFamily="34" charset="-120"/>
              <a:ea typeface="微軟正黑體" panose="020B0604030504040204" pitchFamily="34" charset="-120"/>
            </a:rPr>
            <a:t>個人資料要保密</a:t>
          </a:r>
          <a:endParaRPr lang="zh-TW" altLang="en-US" sz="32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07802" y="55110"/>
        <a:ext cx="5063647" cy="745862"/>
      </dsp:txXfrm>
    </dsp:sp>
    <dsp:sp modelId="{0AC5D034-F0C2-4A37-8029-73407ADC8031}">
      <dsp:nvSpPr>
        <dsp:cNvPr id="0" name=""/>
        <dsp:cNvSpPr/>
      </dsp:nvSpPr>
      <dsp:spPr>
        <a:xfrm>
          <a:off x="0" y="1698121"/>
          <a:ext cx="7349065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0B7BCBF-8AC2-4871-A835-6A14A9199FC0}">
      <dsp:nvSpPr>
        <dsp:cNvPr id="0" name=""/>
        <dsp:cNvSpPr/>
      </dsp:nvSpPr>
      <dsp:spPr>
        <a:xfrm>
          <a:off x="367453" y="1284841"/>
          <a:ext cx="5144345" cy="82656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4444" tIns="0" rIns="194444" bIns="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3200" kern="1200">
              <a:latin typeface="微軟正黑體" panose="020B0604030504040204" pitchFamily="34" charset="-120"/>
              <a:ea typeface="微軟正黑體" panose="020B0604030504040204" pitchFamily="34" charset="-120"/>
            </a:rPr>
            <a:t>電腦不用要登出</a:t>
          </a:r>
          <a:endParaRPr lang="zh-TW" altLang="en-US" sz="32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07802" y="1325190"/>
        <a:ext cx="5063647" cy="745862"/>
      </dsp:txXfrm>
    </dsp:sp>
    <dsp:sp modelId="{5F59EEE1-5F4C-422C-99CA-C775EB02885D}">
      <dsp:nvSpPr>
        <dsp:cNvPr id="0" name=""/>
        <dsp:cNvSpPr/>
      </dsp:nvSpPr>
      <dsp:spPr>
        <a:xfrm>
          <a:off x="0" y="2968202"/>
          <a:ext cx="7349065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E4172BF-E1BE-4A3A-BF0D-556A30EF4574}">
      <dsp:nvSpPr>
        <dsp:cNvPr id="0" name=""/>
        <dsp:cNvSpPr/>
      </dsp:nvSpPr>
      <dsp:spPr>
        <a:xfrm>
          <a:off x="367453" y="2554922"/>
          <a:ext cx="5144345" cy="82656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4444" tIns="0" rIns="194444" bIns="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3200" kern="1200">
              <a:latin typeface="微軟正黑體" panose="020B0604030504040204" pitchFamily="34" charset="-120"/>
              <a:ea typeface="微軟正黑體" panose="020B0604030504040204" pitchFamily="34" charset="-120"/>
            </a:rPr>
            <a:t>防毒軟體要更新</a:t>
          </a:r>
          <a:endParaRPr lang="zh-TW" altLang="en-US" sz="32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07802" y="2595271"/>
        <a:ext cx="5063647" cy="745862"/>
      </dsp:txXfrm>
    </dsp:sp>
    <dsp:sp modelId="{611C43CB-54FF-417B-9C6C-EA37E903D68B}">
      <dsp:nvSpPr>
        <dsp:cNvPr id="0" name=""/>
        <dsp:cNvSpPr/>
      </dsp:nvSpPr>
      <dsp:spPr>
        <a:xfrm>
          <a:off x="0" y="4238282"/>
          <a:ext cx="7349065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CC9AEF3-8261-4228-AF96-C13F87BA37C7}">
      <dsp:nvSpPr>
        <dsp:cNvPr id="0" name=""/>
        <dsp:cNvSpPr/>
      </dsp:nvSpPr>
      <dsp:spPr>
        <a:xfrm>
          <a:off x="367453" y="3825002"/>
          <a:ext cx="5144345" cy="82656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4444" tIns="0" rIns="194444" bIns="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3200" kern="1200">
              <a:latin typeface="微軟正黑體" panose="020B0604030504040204" pitchFamily="34" charset="-120"/>
              <a:ea typeface="微軟正黑體" panose="020B0604030504040204" pitchFamily="34" charset="-120"/>
            </a:rPr>
            <a:t>智慧財產要尊重</a:t>
          </a:r>
          <a:endParaRPr lang="zh-TW" altLang="en-US" sz="32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07802" y="3865351"/>
        <a:ext cx="5063647" cy="7458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654693-F84E-45BF-9F2E-E23D7AD0C5B1}">
      <dsp:nvSpPr>
        <dsp:cNvPr id="0" name=""/>
        <dsp:cNvSpPr/>
      </dsp:nvSpPr>
      <dsp:spPr>
        <a:xfrm>
          <a:off x="7911" y="515022"/>
          <a:ext cx="1225696" cy="1769599"/>
        </a:xfrm>
        <a:prstGeom prst="roundRect">
          <a:avLst>
            <a:gd name="adj" fmla="val 10000"/>
          </a:avLst>
        </a:prstGeom>
        <a:solidFill>
          <a:srgbClr val="FF9900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marL="0" lvl="0" indent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6000" b="1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沖</a:t>
          </a:r>
        </a:p>
      </dsp:txBody>
      <dsp:txXfrm>
        <a:off x="43810" y="550921"/>
        <a:ext cx="1153898" cy="1697801"/>
      </dsp:txXfrm>
    </dsp:sp>
    <dsp:sp modelId="{3FFD0A63-49BA-4EF5-BFA7-474C53065C33}">
      <dsp:nvSpPr>
        <dsp:cNvPr id="0" name=""/>
        <dsp:cNvSpPr/>
      </dsp:nvSpPr>
      <dsp:spPr>
        <a:xfrm>
          <a:off x="1356177" y="1247836"/>
          <a:ext cx="259847" cy="3039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800" b="1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356177" y="1308630"/>
        <a:ext cx="181893" cy="182384"/>
      </dsp:txXfrm>
    </dsp:sp>
    <dsp:sp modelId="{A4A96568-E624-47CA-ABD6-57B6AA4977D6}">
      <dsp:nvSpPr>
        <dsp:cNvPr id="0" name=""/>
        <dsp:cNvSpPr/>
      </dsp:nvSpPr>
      <dsp:spPr>
        <a:xfrm>
          <a:off x="1723886" y="515022"/>
          <a:ext cx="1225696" cy="1769599"/>
        </a:xfrm>
        <a:prstGeom prst="roundRect">
          <a:avLst>
            <a:gd name="adj" fmla="val 10000"/>
          </a:avLst>
        </a:prstGeom>
        <a:solidFill>
          <a:srgbClr val="FF0066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marL="0" lvl="0" indent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6000" b="1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脫</a:t>
          </a:r>
        </a:p>
      </dsp:txBody>
      <dsp:txXfrm>
        <a:off x="1759785" y="550921"/>
        <a:ext cx="1153898" cy="1697801"/>
      </dsp:txXfrm>
    </dsp:sp>
    <dsp:sp modelId="{51C4C1FB-17EA-4F11-B8FA-5418A9B4C775}">
      <dsp:nvSpPr>
        <dsp:cNvPr id="0" name=""/>
        <dsp:cNvSpPr/>
      </dsp:nvSpPr>
      <dsp:spPr>
        <a:xfrm>
          <a:off x="3072153" y="1247836"/>
          <a:ext cx="259847" cy="3039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800" b="1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072153" y="1308630"/>
        <a:ext cx="181893" cy="182384"/>
      </dsp:txXfrm>
    </dsp:sp>
    <dsp:sp modelId="{26B0213B-355C-45BD-A4B2-8F2274B7028F}">
      <dsp:nvSpPr>
        <dsp:cNvPr id="0" name=""/>
        <dsp:cNvSpPr/>
      </dsp:nvSpPr>
      <dsp:spPr>
        <a:xfrm>
          <a:off x="3439862" y="515022"/>
          <a:ext cx="1225696" cy="1769599"/>
        </a:xfrm>
        <a:prstGeom prst="roundRect">
          <a:avLst>
            <a:gd name="adj" fmla="val 10000"/>
          </a:avLst>
        </a:prstGeom>
        <a:solidFill>
          <a:srgbClr val="00B0F0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marL="0" lvl="0" indent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6000" b="1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泡</a:t>
          </a:r>
        </a:p>
      </dsp:txBody>
      <dsp:txXfrm>
        <a:off x="3475761" y="550921"/>
        <a:ext cx="1153898" cy="1697801"/>
      </dsp:txXfrm>
    </dsp:sp>
    <dsp:sp modelId="{790F4530-584E-43D2-AEC6-EB2C1DE85E7A}">
      <dsp:nvSpPr>
        <dsp:cNvPr id="0" name=""/>
        <dsp:cNvSpPr/>
      </dsp:nvSpPr>
      <dsp:spPr>
        <a:xfrm>
          <a:off x="4788128" y="1247836"/>
          <a:ext cx="259847" cy="3039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800" b="1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788128" y="1308630"/>
        <a:ext cx="181893" cy="182384"/>
      </dsp:txXfrm>
    </dsp:sp>
    <dsp:sp modelId="{25855179-42CB-42BA-A074-B02C701E6793}">
      <dsp:nvSpPr>
        <dsp:cNvPr id="0" name=""/>
        <dsp:cNvSpPr/>
      </dsp:nvSpPr>
      <dsp:spPr>
        <a:xfrm>
          <a:off x="5155837" y="515022"/>
          <a:ext cx="1225696" cy="1769599"/>
        </a:xfrm>
        <a:prstGeom prst="roundRect">
          <a:avLst>
            <a:gd name="adj" fmla="val 10000"/>
          </a:avLst>
        </a:prstGeom>
        <a:solidFill>
          <a:srgbClr val="92D050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marL="0" lvl="0" indent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6000" b="1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蓋</a:t>
          </a:r>
        </a:p>
      </dsp:txBody>
      <dsp:txXfrm>
        <a:off x="5191736" y="550921"/>
        <a:ext cx="1153898" cy="1697801"/>
      </dsp:txXfrm>
    </dsp:sp>
    <dsp:sp modelId="{002FD07C-066A-4CA9-A364-0922A1683E79}">
      <dsp:nvSpPr>
        <dsp:cNvPr id="0" name=""/>
        <dsp:cNvSpPr/>
      </dsp:nvSpPr>
      <dsp:spPr>
        <a:xfrm>
          <a:off x="6504103" y="1247836"/>
          <a:ext cx="259847" cy="3039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800" b="1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6504103" y="1308630"/>
        <a:ext cx="181893" cy="182384"/>
      </dsp:txXfrm>
    </dsp:sp>
    <dsp:sp modelId="{42E3C7A6-6836-45C8-ACAE-427012DD8224}">
      <dsp:nvSpPr>
        <dsp:cNvPr id="0" name=""/>
        <dsp:cNvSpPr/>
      </dsp:nvSpPr>
      <dsp:spPr>
        <a:xfrm>
          <a:off x="6871812" y="515022"/>
          <a:ext cx="1225696" cy="1769599"/>
        </a:xfrm>
        <a:prstGeom prst="roundRect">
          <a:avLst>
            <a:gd name="adj" fmla="val 10000"/>
          </a:avLst>
        </a:prstGeom>
        <a:solidFill>
          <a:srgbClr val="9933FF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marL="0" lvl="0" indent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6000" b="1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送</a:t>
          </a:r>
        </a:p>
      </dsp:txBody>
      <dsp:txXfrm>
        <a:off x="6907711" y="550921"/>
        <a:ext cx="1153898" cy="169780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4C89DC-DA09-4983-901F-BBBAFB423B46}">
      <dsp:nvSpPr>
        <dsp:cNvPr id="0" name=""/>
        <dsp:cNvSpPr/>
      </dsp:nvSpPr>
      <dsp:spPr>
        <a:xfrm>
          <a:off x="3406234" y="1556"/>
          <a:ext cx="1394552" cy="1394552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2800" b="1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蒸發</a:t>
          </a:r>
        </a:p>
      </dsp:txBody>
      <dsp:txXfrm>
        <a:off x="3610461" y="205783"/>
        <a:ext cx="986098" cy="986098"/>
      </dsp:txXfrm>
    </dsp:sp>
    <dsp:sp modelId="{5F9421A5-7435-45FD-8665-8D2493234AD6}">
      <dsp:nvSpPr>
        <dsp:cNvPr id="0" name=""/>
        <dsp:cNvSpPr/>
      </dsp:nvSpPr>
      <dsp:spPr>
        <a:xfrm rot="2160000">
          <a:off x="4756708" y="1072742"/>
          <a:ext cx="370700" cy="47066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2800" b="1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767328" y="1134190"/>
        <a:ext cx="259490" cy="282397"/>
      </dsp:txXfrm>
    </dsp:sp>
    <dsp:sp modelId="{C6A86A48-4D4A-4124-BA39-053F0F0C8627}">
      <dsp:nvSpPr>
        <dsp:cNvPr id="0" name=""/>
        <dsp:cNvSpPr/>
      </dsp:nvSpPr>
      <dsp:spPr>
        <a:xfrm>
          <a:off x="5100305" y="1232370"/>
          <a:ext cx="1394552" cy="1394552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2800" b="1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凝結</a:t>
          </a:r>
        </a:p>
      </dsp:txBody>
      <dsp:txXfrm>
        <a:off x="5304532" y="1436597"/>
        <a:ext cx="986098" cy="986098"/>
      </dsp:txXfrm>
    </dsp:sp>
    <dsp:sp modelId="{0D306E55-E5C8-4E21-AD4E-9035A13E5067}">
      <dsp:nvSpPr>
        <dsp:cNvPr id="0" name=""/>
        <dsp:cNvSpPr/>
      </dsp:nvSpPr>
      <dsp:spPr>
        <a:xfrm rot="6480000">
          <a:off x="5291935" y="2680087"/>
          <a:ext cx="370700" cy="47066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2800" b="1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 rot="10800000">
        <a:off x="5364723" y="2721336"/>
        <a:ext cx="259490" cy="282397"/>
      </dsp:txXfrm>
    </dsp:sp>
    <dsp:sp modelId="{772DD66A-968A-4B15-89CF-EE1F3356AD74}">
      <dsp:nvSpPr>
        <dsp:cNvPr id="0" name=""/>
        <dsp:cNvSpPr/>
      </dsp:nvSpPr>
      <dsp:spPr>
        <a:xfrm>
          <a:off x="4453227" y="3223870"/>
          <a:ext cx="1394552" cy="1394552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2800" b="1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降水</a:t>
          </a:r>
        </a:p>
      </dsp:txBody>
      <dsp:txXfrm>
        <a:off x="4657454" y="3428097"/>
        <a:ext cx="986098" cy="986098"/>
      </dsp:txXfrm>
    </dsp:sp>
    <dsp:sp modelId="{9F6ED595-CA7E-40BA-8057-FEA7DA18728C}">
      <dsp:nvSpPr>
        <dsp:cNvPr id="0" name=""/>
        <dsp:cNvSpPr/>
      </dsp:nvSpPr>
      <dsp:spPr>
        <a:xfrm rot="10800000">
          <a:off x="3928652" y="3685815"/>
          <a:ext cx="370700" cy="470661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2800" b="1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 rot="10800000">
        <a:off x="4039862" y="3779947"/>
        <a:ext cx="259490" cy="282397"/>
      </dsp:txXfrm>
    </dsp:sp>
    <dsp:sp modelId="{135F68A9-5208-4FF0-A352-7574B1CCF63F}">
      <dsp:nvSpPr>
        <dsp:cNvPr id="0" name=""/>
        <dsp:cNvSpPr/>
      </dsp:nvSpPr>
      <dsp:spPr>
        <a:xfrm>
          <a:off x="2359241" y="3223870"/>
          <a:ext cx="1394552" cy="1394552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2800" b="1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滲透</a:t>
          </a:r>
        </a:p>
      </dsp:txBody>
      <dsp:txXfrm>
        <a:off x="2563468" y="3428097"/>
        <a:ext cx="986098" cy="986098"/>
      </dsp:txXfrm>
    </dsp:sp>
    <dsp:sp modelId="{BA1C3C20-895E-4BF0-A7A6-37AA258F12B5}">
      <dsp:nvSpPr>
        <dsp:cNvPr id="0" name=""/>
        <dsp:cNvSpPr/>
      </dsp:nvSpPr>
      <dsp:spPr>
        <a:xfrm rot="15120000">
          <a:off x="2550871" y="2700043"/>
          <a:ext cx="370700" cy="470661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2800" b="1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 rot="10800000">
        <a:off x="2623659" y="2847058"/>
        <a:ext cx="259490" cy="282397"/>
      </dsp:txXfrm>
    </dsp:sp>
    <dsp:sp modelId="{D3F83815-DA83-4EB3-9FFC-2AAACFEDA954}">
      <dsp:nvSpPr>
        <dsp:cNvPr id="0" name=""/>
        <dsp:cNvSpPr/>
      </dsp:nvSpPr>
      <dsp:spPr>
        <a:xfrm>
          <a:off x="1712164" y="1232370"/>
          <a:ext cx="1394552" cy="1394552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2800" b="1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儲存海洋</a:t>
          </a:r>
        </a:p>
      </dsp:txBody>
      <dsp:txXfrm>
        <a:off x="1916391" y="1436597"/>
        <a:ext cx="986098" cy="986098"/>
      </dsp:txXfrm>
    </dsp:sp>
    <dsp:sp modelId="{A1378F2D-EC16-4B0F-ADEB-C11C4CA47936}">
      <dsp:nvSpPr>
        <dsp:cNvPr id="0" name=""/>
        <dsp:cNvSpPr/>
      </dsp:nvSpPr>
      <dsp:spPr>
        <a:xfrm rot="19440000">
          <a:off x="3062637" y="1085075"/>
          <a:ext cx="370700" cy="470661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2800" b="1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073257" y="1211891"/>
        <a:ext cx="259490" cy="28239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97B7DB-D92E-4C38-9864-A8D1050E799B}">
      <dsp:nvSpPr>
        <dsp:cNvPr id="0" name=""/>
        <dsp:cNvSpPr/>
      </dsp:nvSpPr>
      <dsp:spPr>
        <a:xfrm>
          <a:off x="0" y="0"/>
          <a:ext cx="1625521" cy="36982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1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sz="1900" b="0" i="0" kern="1200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濕</a:t>
          </a:r>
          <a:endParaRPr lang="zh-TW" sz="1900" kern="1200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TW" sz="1500" kern="1200" dirty="0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開水龍頭把手淋濕，抹上肥皂或洗手乳</a:t>
          </a:r>
        </a:p>
      </dsp:txBody>
      <dsp:txXfrm>
        <a:off x="0" y="1479295"/>
        <a:ext cx="1625521" cy="1479295"/>
      </dsp:txXfrm>
    </dsp:sp>
    <dsp:sp modelId="{01D9B6A4-432A-4789-89FB-C26739EBE936}">
      <dsp:nvSpPr>
        <dsp:cNvPr id="0" name=""/>
        <dsp:cNvSpPr/>
      </dsp:nvSpPr>
      <dsp:spPr>
        <a:xfrm>
          <a:off x="197004" y="221894"/>
          <a:ext cx="1231513" cy="1231513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CCC00F6C-CAD9-488D-9997-EB09C928F1DD}">
      <dsp:nvSpPr>
        <dsp:cNvPr id="0" name=""/>
        <dsp:cNvSpPr/>
      </dsp:nvSpPr>
      <dsp:spPr>
        <a:xfrm>
          <a:off x="1674287" y="0"/>
          <a:ext cx="1625521" cy="36982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1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sz="1900" b="0" i="0" kern="1200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搓</a:t>
          </a:r>
          <a:endParaRPr lang="zh-TW" sz="1900" kern="1200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TW" sz="1500" kern="1200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肥皂起泡後，手心手背和指縫搓揉</a:t>
          </a:r>
          <a:r>
            <a:rPr lang="en-US" sz="1500" kern="1200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20</a:t>
          </a:r>
          <a:r>
            <a:rPr lang="zh-TW" sz="1500" kern="1200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秒</a:t>
          </a:r>
        </a:p>
      </dsp:txBody>
      <dsp:txXfrm>
        <a:off x="1674287" y="1479295"/>
        <a:ext cx="1625521" cy="1479295"/>
      </dsp:txXfrm>
    </dsp:sp>
    <dsp:sp modelId="{C57E2EE9-16D8-4EDC-B203-257C4190F1BF}">
      <dsp:nvSpPr>
        <dsp:cNvPr id="0" name=""/>
        <dsp:cNvSpPr/>
      </dsp:nvSpPr>
      <dsp:spPr>
        <a:xfrm>
          <a:off x="1871291" y="221894"/>
          <a:ext cx="1231513" cy="1231513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3303BAA3-5B2B-4541-BC7F-BCF9AC50CFDF}">
      <dsp:nvSpPr>
        <dsp:cNvPr id="0" name=""/>
        <dsp:cNvSpPr/>
      </dsp:nvSpPr>
      <dsp:spPr>
        <a:xfrm>
          <a:off x="3348574" y="0"/>
          <a:ext cx="1625521" cy="36982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1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900" b="0" i="0" kern="1200" dirty="0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沖</a:t>
          </a:r>
          <a:endParaRPr lang="zh-TW" sz="1900" kern="1200" dirty="0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TW" sz="1500" kern="1200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清水將手沖洗乾淨，不殘留</a:t>
          </a:r>
        </a:p>
      </dsp:txBody>
      <dsp:txXfrm>
        <a:off x="3348574" y="1479295"/>
        <a:ext cx="1625521" cy="1479295"/>
      </dsp:txXfrm>
    </dsp:sp>
    <dsp:sp modelId="{B008C937-F814-45BE-B60D-544CB01130E5}">
      <dsp:nvSpPr>
        <dsp:cNvPr id="0" name=""/>
        <dsp:cNvSpPr/>
      </dsp:nvSpPr>
      <dsp:spPr>
        <a:xfrm>
          <a:off x="3545578" y="221894"/>
          <a:ext cx="1231513" cy="1231513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F4F1EFF3-90D2-47C7-8D22-6EF2BBC0AC01}">
      <dsp:nvSpPr>
        <dsp:cNvPr id="0" name=""/>
        <dsp:cNvSpPr/>
      </dsp:nvSpPr>
      <dsp:spPr>
        <a:xfrm>
          <a:off x="5022861" y="0"/>
          <a:ext cx="1625521" cy="36982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1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sz="1900" b="0" i="0" kern="1200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捧</a:t>
          </a:r>
          <a:endParaRPr lang="zh-TW" sz="1900" kern="1200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TW" sz="1500" kern="1200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捧水沖洗水龍頭後並關閉它</a:t>
          </a:r>
        </a:p>
      </dsp:txBody>
      <dsp:txXfrm>
        <a:off x="5022861" y="1479295"/>
        <a:ext cx="1625521" cy="1479295"/>
      </dsp:txXfrm>
    </dsp:sp>
    <dsp:sp modelId="{B453CBCB-A24F-4F34-BF78-A3BE3E2BEC0B}">
      <dsp:nvSpPr>
        <dsp:cNvPr id="0" name=""/>
        <dsp:cNvSpPr/>
      </dsp:nvSpPr>
      <dsp:spPr>
        <a:xfrm>
          <a:off x="5219866" y="221894"/>
          <a:ext cx="1231513" cy="1231513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5F5AEA0E-635D-455B-9B7C-E83684E54B0B}">
      <dsp:nvSpPr>
        <dsp:cNvPr id="0" name=""/>
        <dsp:cNvSpPr/>
      </dsp:nvSpPr>
      <dsp:spPr>
        <a:xfrm>
          <a:off x="6697149" y="0"/>
          <a:ext cx="1625521" cy="36982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1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sz="1900" b="0" i="0" kern="1200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擦</a:t>
          </a:r>
          <a:endParaRPr lang="zh-TW" sz="1900" kern="1200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TW" sz="1500" kern="1200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用乾淨毛巾或紙巾把手擦乾</a:t>
          </a:r>
        </a:p>
      </dsp:txBody>
      <dsp:txXfrm>
        <a:off x="6697149" y="1479295"/>
        <a:ext cx="1625521" cy="1479295"/>
      </dsp:txXfrm>
    </dsp:sp>
    <dsp:sp modelId="{E26519B2-6380-4F8A-A394-16B56462E2AB}">
      <dsp:nvSpPr>
        <dsp:cNvPr id="0" name=""/>
        <dsp:cNvSpPr/>
      </dsp:nvSpPr>
      <dsp:spPr>
        <a:xfrm>
          <a:off x="6894153" y="221894"/>
          <a:ext cx="1231513" cy="1231513"/>
        </a:xfrm>
        <a:prstGeom prst="ellipse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2FAF3D04-EE10-49DE-A528-4EC3C9E4F2FB}">
      <dsp:nvSpPr>
        <dsp:cNvPr id="0" name=""/>
        <dsp:cNvSpPr/>
      </dsp:nvSpPr>
      <dsp:spPr>
        <a:xfrm>
          <a:off x="332906" y="2958591"/>
          <a:ext cx="7656857" cy="554735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5E9B4A-AEDA-46C6-9B31-2DC760D861FD}">
      <dsp:nvSpPr>
        <dsp:cNvPr id="0" name=""/>
        <dsp:cNvSpPr/>
      </dsp:nvSpPr>
      <dsp:spPr>
        <a:xfrm>
          <a:off x="3874473" y="1638466"/>
          <a:ext cx="183881" cy="805577"/>
        </a:xfrm>
        <a:custGeom>
          <a:avLst/>
          <a:gdLst/>
          <a:ahLst/>
          <a:cxnLst/>
          <a:rect l="0" t="0" r="0" b="0"/>
          <a:pathLst>
            <a:path>
              <a:moveTo>
                <a:pt x="183881" y="0"/>
              </a:moveTo>
              <a:lnTo>
                <a:pt x="183881" y="805577"/>
              </a:lnTo>
              <a:lnTo>
                <a:pt x="0" y="805577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545C51-3A68-4994-9D0B-5071CE0B2A49}">
      <dsp:nvSpPr>
        <dsp:cNvPr id="0" name=""/>
        <dsp:cNvSpPr/>
      </dsp:nvSpPr>
      <dsp:spPr>
        <a:xfrm>
          <a:off x="4058355" y="1638466"/>
          <a:ext cx="3178529" cy="16111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27273"/>
              </a:lnTo>
              <a:lnTo>
                <a:pt x="3178529" y="1427273"/>
              </a:lnTo>
              <a:lnTo>
                <a:pt x="3178529" y="1611155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9D6CC1-7133-4C06-A969-7396F7B74FF6}">
      <dsp:nvSpPr>
        <dsp:cNvPr id="0" name=""/>
        <dsp:cNvSpPr/>
      </dsp:nvSpPr>
      <dsp:spPr>
        <a:xfrm>
          <a:off x="4058355" y="1638466"/>
          <a:ext cx="1059509" cy="16111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27273"/>
              </a:lnTo>
              <a:lnTo>
                <a:pt x="1059509" y="1427273"/>
              </a:lnTo>
              <a:lnTo>
                <a:pt x="1059509" y="1611155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AF8FC3-7B83-45BE-BD1A-E138382A182F}">
      <dsp:nvSpPr>
        <dsp:cNvPr id="0" name=""/>
        <dsp:cNvSpPr/>
      </dsp:nvSpPr>
      <dsp:spPr>
        <a:xfrm>
          <a:off x="2998845" y="1638466"/>
          <a:ext cx="1059509" cy="1611155"/>
        </a:xfrm>
        <a:custGeom>
          <a:avLst/>
          <a:gdLst/>
          <a:ahLst/>
          <a:cxnLst/>
          <a:rect l="0" t="0" r="0" b="0"/>
          <a:pathLst>
            <a:path>
              <a:moveTo>
                <a:pt x="1059509" y="0"/>
              </a:moveTo>
              <a:lnTo>
                <a:pt x="1059509" y="1427273"/>
              </a:lnTo>
              <a:lnTo>
                <a:pt x="0" y="1427273"/>
              </a:lnTo>
              <a:lnTo>
                <a:pt x="0" y="1611155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E97171-8367-4DE8-850D-3387854DB1CA}">
      <dsp:nvSpPr>
        <dsp:cNvPr id="0" name=""/>
        <dsp:cNvSpPr/>
      </dsp:nvSpPr>
      <dsp:spPr>
        <a:xfrm>
          <a:off x="879826" y="1638466"/>
          <a:ext cx="3178529" cy="1611155"/>
        </a:xfrm>
        <a:custGeom>
          <a:avLst/>
          <a:gdLst/>
          <a:ahLst/>
          <a:cxnLst/>
          <a:rect l="0" t="0" r="0" b="0"/>
          <a:pathLst>
            <a:path>
              <a:moveTo>
                <a:pt x="3178529" y="0"/>
              </a:moveTo>
              <a:lnTo>
                <a:pt x="3178529" y="1427273"/>
              </a:lnTo>
              <a:lnTo>
                <a:pt x="0" y="1427273"/>
              </a:lnTo>
              <a:lnTo>
                <a:pt x="0" y="1611155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AED389-80A5-460B-9F28-5A138D187C0C}">
      <dsp:nvSpPr>
        <dsp:cNvPr id="0" name=""/>
        <dsp:cNvSpPr/>
      </dsp:nvSpPr>
      <dsp:spPr>
        <a:xfrm>
          <a:off x="3182727" y="762838"/>
          <a:ext cx="1751255" cy="875627"/>
        </a:xfrm>
        <a:prstGeom prst="rect">
          <a:avLst/>
        </a:prstGeom>
        <a:solidFill>
          <a:srgbClr val="6699FF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4000" kern="12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班長</a:t>
          </a:r>
        </a:p>
      </dsp:txBody>
      <dsp:txXfrm>
        <a:off x="3182727" y="762838"/>
        <a:ext cx="1751255" cy="875627"/>
      </dsp:txXfrm>
    </dsp:sp>
    <dsp:sp modelId="{C406B6B6-E8A9-4047-A605-5483877F1CCE}">
      <dsp:nvSpPr>
        <dsp:cNvPr id="0" name=""/>
        <dsp:cNvSpPr/>
      </dsp:nvSpPr>
      <dsp:spPr>
        <a:xfrm>
          <a:off x="4198" y="3249621"/>
          <a:ext cx="1751255" cy="875627"/>
        </a:xfrm>
        <a:prstGeom prst="rect">
          <a:avLst/>
        </a:prstGeom>
        <a:solidFill>
          <a:srgbClr val="FF990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3000" kern="12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學藝股長</a:t>
          </a:r>
        </a:p>
      </dsp:txBody>
      <dsp:txXfrm>
        <a:off x="4198" y="3249621"/>
        <a:ext cx="1751255" cy="875627"/>
      </dsp:txXfrm>
    </dsp:sp>
    <dsp:sp modelId="{4EE6D6CB-6447-49E0-B4C4-FF41EE87862C}">
      <dsp:nvSpPr>
        <dsp:cNvPr id="0" name=""/>
        <dsp:cNvSpPr/>
      </dsp:nvSpPr>
      <dsp:spPr>
        <a:xfrm>
          <a:off x="2123217" y="3249621"/>
          <a:ext cx="1751255" cy="875627"/>
        </a:xfrm>
        <a:prstGeom prst="rect">
          <a:avLst/>
        </a:prstGeom>
        <a:solidFill>
          <a:srgbClr val="FF990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3000" kern="12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風紀股長</a:t>
          </a:r>
        </a:p>
      </dsp:txBody>
      <dsp:txXfrm>
        <a:off x="2123217" y="3249621"/>
        <a:ext cx="1751255" cy="875627"/>
      </dsp:txXfrm>
    </dsp:sp>
    <dsp:sp modelId="{A869CCC6-CBFB-4DF1-B24C-3E753A5708FB}">
      <dsp:nvSpPr>
        <dsp:cNvPr id="0" name=""/>
        <dsp:cNvSpPr/>
      </dsp:nvSpPr>
      <dsp:spPr>
        <a:xfrm>
          <a:off x="4242237" y="3249621"/>
          <a:ext cx="1751255" cy="875627"/>
        </a:xfrm>
        <a:prstGeom prst="rect">
          <a:avLst/>
        </a:prstGeom>
        <a:solidFill>
          <a:srgbClr val="FF990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3000" kern="12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衛生股長</a:t>
          </a:r>
        </a:p>
      </dsp:txBody>
      <dsp:txXfrm>
        <a:off x="4242237" y="3249621"/>
        <a:ext cx="1751255" cy="875627"/>
      </dsp:txXfrm>
    </dsp:sp>
    <dsp:sp modelId="{9B2C50DC-C502-4A2B-BDAD-C20D9DDB4FD7}">
      <dsp:nvSpPr>
        <dsp:cNvPr id="0" name=""/>
        <dsp:cNvSpPr/>
      </dsp:nvSpPr>
      <dsp:spPr>
        <a:xfrm>
          <a:off x="6361256" y="3249621"/>
          <a:ext cx="1751255" cy="875627"/>
        </a:xfrm>
        <a:prstGeom prst="rect">
          <a:avLst/>
        </a:prstGeom>
        <a:solidFill>
          <a:srgbClr val="FF990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3000" kern="12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總務股長</a:t>
          </a:r>
        </a:p>
      </dsp:txBody>
      <dsp:txXfrm>
        <a:off x="6361256" y="3249621"/>
        <a:ext cx="1751255" cy="875627"/>
      </dsp:txXfrm>
    </dsp:sp>
    <dsp:sp modelId="{6198AC39-DA22-4AB4-995C-C3B6C7C185CC}">
      <dsp:nvSpPr>
        <dsp:cNvPr id="0" name=""/>
        <dsp:cNvSpPr/>
      </dsp:nvSpPr>
      <dsp:spPr>
        <a:xfrm>
          <a:off x="2123217" y="2006230"/>
          <a:ext cx="1751255" cy="875627"/>
        </a:xfrm>
        <a:prstGeom prst="rect">
          <a:avLst/>
        </a:prstGeom>
        <a:solidFill>
          <a:srgbClr val="92D05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3200" kern="12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副班長</a:t>
          </a:r>
        </a:p>
      </dsp:txBody>
      <dsp:txXfrm>
        <a:off x="2123217" y="2006230"/>
        <a:ext cx="1751255" cy="87562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8E1D30-0D3D-4953-ADA5-546FAD7CF69E}">
      <dsp:nvSpPr>
        <dsp:cNvPr id="0" name=""/>
        <dsp:cNvSpPr/>
      </dsp:nvSpPr>
      <dsp:spPr>
        <a:xfrm>
          <a:off x="996808" y="0"/>
          <a:ext cx="4470401" cy="4470401"/>
        </a:xfrm>
        <a:prstGeom prst="triangle">
          <a:avLst/>
        </a:prstGeom>
        <a:solidFill>
          <a:srgbClr val="92D050"/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4AF006-820B-4F58-AC12-29B19E2C160A}">
      <dsp:nvSpPr>
        <dsp:cNvPr id="0" name=""/>
        <dsp:cNvSpPr/>
      </dsp:nvSpPr>
      <dsp:spPr>
        <a:xfrm>
          <a:off x="3232008" y="449441"/>
          <a:ext cx="2905760" cy="105822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5715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3200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漢堡</a:t>
          </a:r>
          <a:r>
            <a:rPr lang="en-US" altLang="zh-TW" sz="3200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-540</a:t>
          </a:r>
          <a:r>
            <a:rPr lang="zh-TW" altLang="en-US" sz="3200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大卡</a:t>
          </a:r>
        </a:p>
      </dsp:txBody>
      <dsp:txXfrm>
        <a:off x="3283666" y="501099"/>
        <a:ext cx="2802444" cy="954911"/>
      </dsp:txXfrm>
    </dsp:sp>
    <dsp:sp modelId="{97E1BA79-C323-49B4-BB63-0B32EF858D73}">
      <dsp:nvSpPr>
        <dsp:cNvPr id="0" name=""/>
        <dsp:cNvSpPr/>
      </dsp:nvSpPr>
      <dsp:spPr>
        <a:xfrm>
          <a:off x="3232008" y="1639947"/>
          <a:ext cx="2905760" cy="105822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5197846"/>
              <a:satOff val="-23984"/>
              <a:lumOff val="883"/>
              <a:alphaOff val="0"/>
            </a:schemeClr>
          </a:solidFill>
          <a:prstDash val="solid"/>
          <a:miter lim="800000"/>
        </a:ln>
        <a:effectLst/>
        <a:sp3d z="5715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3200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麵包</a:t>
          </a:r>
          <a:r>
            <a:rPr lang="en-US" altLang="zh-TW" sz="3200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-350</a:t>
          </a:r>
          <a:r>
            <a:rPr lang="zh-TW" altLang="en-US" sz="3200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大卡</a:t>
          </a:r>
        </a:p>
      </dsp:txBody>
      <dsp:txXfrm>
        <a:off x="3283666" y="1691605"/>
        <a:ext cx="2802444" cy="954911"/>
      </dsp:txXfrm>
    </dsp:sp>
    <dsp:sp modelId="{6D68CCEF-5FEE-440C-AAF4-C7278D5F2179}">
      <dsp:nvSpPr>
        <dsp:cNvPr id="0" name=""/>
        <dsp:cNvSpPr/>
      </dsp:nvSpPr>
      <dsp:spPr>
        <a:xfrm>
          <a:off x="3232008" y="2830453"/>
          <a:ext cx="2905760" cy="105822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  <a:sp3d z="5715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3200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玉米</a:t>
          </a:r>
          <a:r>
            <a:rPr lang="en-US" altLang="zh-TW" sz="3200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-340</a:t>
          </a:r>
          <a:r>
            <a:rPr lang="zh-TW" altLang="en-US" sz="3200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大卡</a:t>
          </a:r>
        </a:p>
      </dsp:txBody>
      <dsp:txXfrm>
        <a:off x="3283666" y="2882111"/>
        <a:ext cx="2802444" cy="9549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D82B7-EF57-4303-AF30-E36FE6290BB1}" type="datetimeFigureOut">
              <a:rPr lang="zh-TW" altLang="en-US" smtClean="0"/>
              <a:t>2023/2/4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5F1F-F2BB-4A2B-B973-13FF99D1A9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39071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D82B7-EF57-4303-AF30-E36FE6290BB1}" type="datetimeFigureOut">
              <a:rPr lang="zh-TW" altLang="en-US" smtClean="0"/>
              <a:t>2023/2/4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5F1F-F2BB-4A2B-B973-13FF99D1A9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69337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D82B7-EF57-4303-AF30-E36FE6290BB1}" type="datetimeFigureOut">
              <a:rPr lang="zh-TW" altLang="en-US" smtClean="0"/>
              <a:t>2023/2/4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5F1F-F2BB-4A2B-B973-13FF99D1A9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97571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D82B7-EF57-4303-AF30-E36FE6290BB1}" type="datetimeFigureOut">
              <a:rPr lang="zh-TW" altLang="en-US" smtClean="0"/>
              <a:t>2023/2/4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5F1F-F2BB-4A2B-B973-13FF99D1A9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19638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D82B7-EF57-4303-AF30-E36FE6290BB1}" type="datetimeFigureOut">
              <a:rPr lang="zh-TW" altLang="en-US" smtClean="0"/>
              <a:t>2023/2/4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5F1F-F2BB-4A2B-B973-13FF99D1A9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143168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D82B7-EF57-4303-AF30-E36FE6290BB1}" type="datetimeFigureOut">
              <a:rPr lang="zh-TW" altLang="en-US" smtClean="0"/>
              <a:t>2023/2/4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5F1F-F2BB-4A2B-B973-13FF99D1A9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16045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D82B7-EF57-4303-AF30-E36FE6290BB1}" type="datetimeFigureOut">
              <a:rPr lang="zh-TW" altLang="en-US" smtClean="0"/>
              <a:t>2023/2/4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5F1F-F2BB-4A2B-B973-13FF99D1A9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95350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D82B7-EF57-4303-AF30-E36FE6290BB1}" type="datetimeFigureOut">
              <a:rPr lang="zh-TW" altLang="en-US" smtClean="0"/>
              <a:t>2023/2/4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5F1F-F2BB-4A2B-B973-13FF99D1A9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47961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D82B7-EF57-4303-AF30-E36FE6290BB1}" type="datetimeFigureOut">
              <a:rPr lang="zh-TW" altLang="en-US" smtClean="0"/>
              <a:t>2023/2/4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5F1F-F2BB-4A2B-B973-13FF99D1A9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98730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D82B7-EF57-4303-AF30-E36FE6290BB1}" type="datetimeFigureOut">
              <a:rPr lang="zh-TW" altLang="en-US" smtClean="0"/>
              <a:t>2023/2/4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5F1F-F2BB-4A2B-B973-13FF99D1A9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02850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D82B7-EF57-4303-AF30-E36FE6290BB1}" type="datetimeFigureOut">
              <a:rPr lang="zh-TW" altLang="en-US" smtClean="0"/>
              <a:t>2023/2/4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5F1F-F2BB-4A2B-B973-13FF99D1A9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80762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D82B7-EF57-4303-AF30-E36FE6290BB1}" type="datetimeFigureOut">
              <a:rPr lang="zh-TW" altLang="en-US" smtClean="0"/>
              <a:t>2023/2/4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C85F1F-F2BB-4A2B-B973-13FF99D1A9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18714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資料庫圖表 1"/>
          <p:cNvGraphicFramePr/>
          <p:nvPr>
            <p:extLst>
              <p:ext uri="{D42A27DB-BD31-4B8C-83A1-F6EECF244321}">
                <p14:modId xmlns:p14="http://schemas.microsoft.com/office/powerpoint/2010/main" val="2632318822"/>
              </p:ext>
            </p:extLst>
          </p:nvPr>
        </p:nvGraphicFramePr>
        <p:xfrm>
          <a:off x="835379" y="1532467"/>
          <a:ext cx="7349065" cy="49586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文字方塊 2"/>
          <p:cNvSpPr txBox="1"/>
          <p:nvPr/>
        </p:nvSpPr>
        <p:spPr>
          <a:xfrm>
            <a:off x="1515912" y="417689"/>
            <a:ext cx="61298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5400" b="1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資訊安全注意要點</a:t>
            </a:r>
          </a:p>
        </p:txBody>
      </p:sp>
    </p:spTree>
    <p:extLst>
      <p:ext uri="{BB962C8B-B14F-4D97-AF65-F5344CB8AC3E}">
        <p14:creationId xmlns:p14="http://schemas.microsoft.com/office/powerpoint/2010/main" val="927149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02858" y="1070806"/>
            <a:ext cx="664797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7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燙傷急救五步驟</a:t>
            </a:r>
          </a:p>
        </p:txBody>
      </p:sp>
      <p:graphicFrame>
        <p:nvGraphicFramePr>
          <p:cNvPr id="5" name="資料庫圖表 4"/>
          <p:cNvGraphicFramePr/>
          <p:nvPr>
            <p:extLst>
              <p:ext uri="{D42A27DB-BD31-4B8C-83A1-F6EECF244321}">
                <p14:modId xmlns:p14="http://schemas.microsoft.com/office/powerpoint/2010/main" val="550728892"/>
              </p:ext>
            </p:extLst>
          </p:nvPr>
        </p:nvGraphicFramePr>
        <p:xfrm>
          <a:off x="496711" y="2923824"/>
          <a:ext cx="8105421" cy="27996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559120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資料庫圖表 1"/>
          <p:cNvGraphicFramePr/>
          <p:nvPr>
            <p:extLst>
              <p:ext uri="{D42A27DB-BD31-4B8C-83A1-F6EECF244321}">
                <p14:modId xmlns:p14="http://schemas.microsoft.com/office/powerpoint/2010/main" val="2996179018"/>
              </p:ext>
            </p:extLst>
          </p:nvPr>
        </p:nvGraphicFramePr>
        <p:xfrm>
          <a:off x="519289" y="1871133"/>
          <a:ext cx="8207022" cy="46199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矩形 2"/>
          <p:cNvSpPr/>
          <p:nvPr/>
        </p:nvSpPr>
        <p:spPr>
          <a:xfrm>
            <a:off x="3260889" y="517646"/>
            <a:ext cx="2723823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6600" b="1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水循環</a:t>
            </a:r>
          </a:p>
        </p:txBody>
      </p:sp>
    </p:spTree>
    <p:extLst>
      <p:ext uri="{BB962C8B-B14F-4D97-AF65-F5344CB8AC3E}">
        <p14:creationId xmlns:p14="http://schemas.microsoft.com/office/powerpoint/2010/main" val="32192588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5">
            <a:extLst>
              <a:ext uri="{FF2B5EF4-FFF2-40B4-BE49-F238E27FC236}">
                <a16:creationId xmlns:a16="http://schemas.microsoft.com/office/drawing/2014/main" id="{3119B859-F096-4EA5-8250-2B8643E5CCE6}"/>
              </a:ext>
            </a:extLst>
          </p:cNvPr>
          <p:cNvSpPr txBox="1">
            <a:spLocks/>
          </p:cNvSpPr>
          <p:nvPr/>
        </p:nvSpPr>
        <p:spPr>
          <a:xfrm>
            <a:off x="504492" y="888621"/>
            <a:ext cx="9071640" cy="76944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>
            <a:lvl1pPr algn="ctr" rtl="0" hangingPunct="0">
              <a:tabLst/>
              <a:defRPr lang="en-US" altLang="zh-TW" sz="4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微軟正黑體" pitchFamily="2"/>
              </a:defRPr>
            </a:lvl1pPr>
          </a:lstStyle>
          <a:p>
            <a:r>
              <a:rPr lang="zh-TW" altLang="en-US" sz="5000" b="1" dirty="0">
                <a:solidFill>
                  <a:srgbClr val="7030A0"/>
                </a:solidFill>
                <a:latin typeface="微軟正黑體" pitchFamily="34"/>
                <a:ea typeface="微軟正黑體" pitchFamily="34"/>
              </a:rPr>
              <a:t>正確洗手五步驟</a:t>
            </a:r>
          </a:p>
        </p:txBody>
      </p:sp>
      <p:graphicFrame>
        <p:nvGraphicFramePr>
          <p:cNvPr id="5" name="內容版面配置區 1">
            <a:extLst>
              <a:ext uri="{FF2B5EF4-FFF2-40B4-BE49-F238E27FC236}">
                <a16:creationId xmlns:a16="http://schemas.microsoft.com/office/drawing/2014/main" id="{E5F6CB81-DFFE-408A-A23C-9E817772A32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9230701"/>
              </p:ext>
            </p:extLst>
          </p:nvPr>
        </p:nvGraphicFramePr>
        <p:xfrm>
          <a:off x="410664" y="2180046"/>
          <a:ext cx="8322671" cy="36982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108754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資料庫圖表 1"/>
          <p:cNvGraphicFramePr/>
          <p:nvPr>
            <p:extLst>
              <p:ext uri="{D42A27DB-BD31-4B8C-83A1-F6EECF244321}">
                <p14:modId xmlns:p14="http://schemas.microsoft.com/office/powerpoint/2010/main" val="2007272924"/>
              </p:ext>
            </p:extLst>
          </p:nvPr>
        </p:nvGraphicFramePr>
        <p:xfrm>
          <a:off x="474133" y="1580447"/>
          <a:ext cx="8116711" cy="4888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文字方塊 2"/>
          <p:cNvSpPr txBox="1"/>
          <p:nvPr/>
        </p:nvSpPr>
        <p:spPr>
          <a:xfrm>
            <a:off x="1467554" y="756355"/>
            <a:ext cx="612986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6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班級幹部</a:t>
            </a:r>
          </a:p>
        </p:txBody>
      </p:sp>
    </p:spTree>
    <p:extLst>
      <p:ext uri="{BB962C8B-B14F-4D97-AF65-F5344CB8AC3E}">
        <p14:creationId xmlns:p14="http://schemas.microsoft.com/office/powerpoint/2010/main" val="27222439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資料庫圖表 3"/>
          <p:cNvGraphicFramePr/>
          <p:nvPr>
            <p:extLst>
              <p:ext uri="{D42A27DB-BD31-4B8C-83A1-F6EECF244321}">
                <p14:modId xmlns:p14="http://schemas.microsoft.com/office/powerpoint/2010/main" val="3336601767"/>
              </p:ext>
            </p:extLst>
          </p:nvPr>
        </p:nvGraphicFramePr>
        <p:xfrm>
          <a:off x="1027289" y="1806222"/>
          <a:ext cx="7134578" cy="44704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矩形 4"/>
          <p:cNvSpPr/>
          <p:nvPr/>
        </p:nvSpPr>
        <p:spPr>
          <a:xfrm>
            <a:off x="2056423" y="484956"/>
            <a:ext cx="492955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7200" b="1" cap="none" spc="0" dirty="0">
                <a:ln w="19050">
                  <a:solidFill>
                    <a:schemeClr val="bg1"/>
                  </a:solidFill>
                  <a:prstDash val="solid"/>
                </a:ln>
                <a:solidFill>
                  <a:srgbClr val="FF0066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食物熱量表</a:t>
            </a:r>
          </a:p>
        </p:txBody>
      </p:sp>
    </p:spTree>
    <p:extLst>
      <p:ext uri="{BB962C8B-B14F-4D97-AF65-F5344CB8AC3E}">
        <p14:creationId xmlns:p14="http://schemas.microsoft.com/office/powerpoint/2010/main" val="1018872987"/>
      </p:ext>
    </p:extLst>
  </p:cSld>
  <p:clrMapOvr>
    <a:masterClrMapping/>
  </p:clrMapOvr>
</p:sld>
</file>

<file path=ppt/theme/theme1.xml><?xml version="1.0" encoding="utf-8"?>
<a:theme xmlns:a="http://schemas.openxmlformats.org/drawingml/2006/main" name="佈景主題1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佈景主題1" id="{EA250476-D318-4EEC-B1B9-9BA91A9C0496}" vid="{9881F55D-856F-42C7-A7E6-30E59C5D83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443</TotalTime>
  <Words>119</Words>
  <Application>Microsoft Office PowerPoint</Application>
  <PresentationFormat>如螢幕大小 (4:3)</PresentationFormat>
  <Paragraphs>39</Paragraphs>
  <Slides>6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6</vt:i4>
      </vt:variant>
    </vt:vector>
  </HeadingPairs>
  <TitlesOfParts>
    <vt:vector size="12" baseType="lpstr">
      <vt:lpstr>華康圓體 Std W5</vt:lpstr>
      <vt:lpstr>微軟正黑體</vt:lpstr>
      <vt:lpstr>Arial</vt:lpstr>
      <vt:lpstr>Calibri</vt:lpstr>
      <vt:lpstr>Calibri Light</vt:lpstr>
      <vt:lpstr>佈景主題1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win8 rock</dc:creator>
  <cp:lastModifiedBy>user</cp:lastModifiedBy>
  <cp:revision>19</cp:revision>
  <dcterms:created xsi:type="dcterms:W3CDTF">2017-12-01T03:48:55Z</dcterms:created>
  <dcterms:modified xsi:type="dcterms:W3CDTF">2023-02-04T06:38:27Z</dcterms:modified>
</cp:coreProperties>
</file>