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5050"/>
    <a:srgbClr val="FF99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388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360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968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048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539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411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657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891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232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97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83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7CB00-1371-4BC7-B9AC-C925DE7ABCA8}" type="datetimeFigureOut">
              <a:rPr lang="zh-TW" altLang="en-US" smtClean="0"/>
              <a:t>2023/1/11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B5D95-017A-46C9-9BA8-1BB4122599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54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FFEF4E-E869-4AC9-80E2-D9EC3094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9318" y="602671"/>
            <a:ext cx="7772400" cy="1192790"/>
          </a:xfrm>
        </p:spPr>
        <p:txBody>
          <a:bodyPr>
            <a:normAutofit/>
          </a:bodyPr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節能減碳做環保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23E234E-8F57-4B7B-AF8F-67FDFD41B7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20" y="2797496"/>
            <a:ext cx="2035896" cy="3029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D5AA9C3D-99BA-4304-AD05-73B3BE968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716" y="2760959"/>
            <a:ext cx="2145615" cy="29989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1157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4FFFB892-CDF1-46DA-AD4C-CF08567A8356}"/>
              </a:ext>
            </a:extLst>
          </p:cNvPr>
          <p:cNvSpPr txBox="1"/>
          <p:nvPr/>
        </p:nvSpPr>
        <p:spPr>
          <a:xfrm>
            <a:off x="1288473" y="2359547"/>
            <a:ext cx="6889172" cy="2243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因為碳排放量增加，造成的全球暖化，會導致極端氣候的發生頻率。若繼續忽視氣候變遷的影響，最後將面臨不可挽回的生態浩劫！所以我們每個人都應注重節能減碳，一起照顧地球的健康！</a:t>
            </a:r>
            <a:endParaRPr lang="zh-TW" altLang="en-US" sz="2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7BDAA30-68E7-4CAA-855E-DF84BFEE4FBC}"/>
              </a:ext>
            </a:extLst>
          </p:cNvPr>
          <p:cNvSpPr txBox="1"/>
          <p:nvPr/>
        </p:nvSpPr>
        <p:spPr>
          <a:xfrm>
            <a:off x="1917123" y="820880"/>
            <a:ext cx="5309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粗圓體" panose="020F0709000000000000" pitchFamily="49" charset="-120"/>
                <a:ea typeface="華康粗圓體" panose="020F0709000000000000" pitchFamily="49" charset="-120"/>
              </a:rPr>
              <a:t>為什麼要節能減碳</a:t>
            </a:r>
          </a:p>
        </p:txBody>
      </p:sp>
    </p:spTree>
    <p:extLst>
      <p:ext uri="{BB962C8B-B14F-4D97-AF65-F5344CB8AC3E}">
        <p14:creationId xmlns:p14="http://schemas.microsoft.com/office/powerpoint/2010/main" val="137824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7">
            <a:extLst>
              <a:ext uri="{FF2B5EF4-FFF2-40B4-BE49-F238E27FC236}">
                <a16:creationId xmlns:a16="http://schemas.microsoft.com/office/drawing/2014/main" id="{77EF5066-0E8F-4E11-A5E0-89F05214D520}"/>
              </a:ext>
            </a:extLst>
          </p:cNvPr>
          <p:cNvSpPr txBox="1"/>
          <p:nvPr/>
        </p:nvSpPr>
        <p:spPr>
          <a:xfrm>
            <a:off x="1375756" y="1474619"/>
            <a:ext cx="639248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食</a:t>
            </a:r>
          </a:p>
          <a:p>
            <a:r>
              <a:rPr lang="zh-TW" altLang="en-US" sz="28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多吃本土、當季食物，減少碳足跡</a:t>
            </a:r>
          </a:p>
          <a:p>
            <a:r>
              <a:rPr lang="zh-TW" altLang="en-US" sz="34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衣</a:t>
            </a:r>
          </a:p>
          <a:p>
            <a:r>
              <a:rPr lang="zh-TW" altLang="en-US" sz="28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浸泡再洗衣、戶外晾曬代替烘衣</a:t>
            </a:r>
          </a:p>
          <a:p>
            <a:r>
              <a:rPr lang="zh-TW" altLang="en-US" sz="34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住</a:t>
            </a:r>
          </a:p>
          <a:p>
            <a:r>
              <a:rPr lang="zh-TW" altLang="en-US" sz="28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節省用水、少吹冷氣，做好資源回收</a:t>
            </a:r>
          </a:p>
          <a:p>
            <a:r>
              <a:rPr lang="zh-TW" altLang="en-US" sz="34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行</a:t>
            </a:r>
          </a:p>
          <a:p>
            <a:r>
              <a:rPr lang="zh-TW" altLang="en-US" sz="2800" b="0" i="0" dirty="0">
                <a:solidFill>
                  <a:srgbClr val="333333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</a:rPr>
              <a:t>少開車、多走路、多利用大眾運輸工具</a:t>
            </a:r>
            <a:endParaRPr lang="zh-TW" altLang="en-US" sz="28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E32D6B1-2DEB-44D9-9F56-07C040F09198}"/>
              </a:ext>
            </a:extLst>
          </p:cNvPr>
          <p:cNvSpPr txBox="1"/>
          <p:nvPr/>
        </p:nvSpPr>
        <p:spPr>
          <a:xfrm>
            <a:off x="1917123" y="820880"/>
            <a:ext cx="5309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粗圓體" panose="020F0709000000000000" pitchFamily="49" charset="-120"/>
                <a:ea typeface="華康粗圓體" panose="020F0709000000000000" pitchFamily="49" charset="-120"/>
              </a:rPr>
              <a:t>從日常生活做起</a:t>
            </a:r>
          </a:p>
        </p:txBody>
      </p:sp>
    </p:spTree>
    <p:extLst>
      <p:ext uri="{BB962C8B-B14F-4D97-AF65-F5344CB8AC3E}">
        <p14:creationId xmlns:p14="http://schemas.microsoft.com/office/powerpoint/2010/main" val="1968639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111</Words>
  <Application>Microsoft Office PowerPoint</Application>
  <PresentationFormat>如螢幕大小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0" baseType="lpstr">
      <vt:lpstr>華康中圓體</vt:lpstr>
      <vt:lpstr>華康海報體 Std W12</vt:lpstr>
      <vt:lpstr>華康粗圓體</vt:lpstr>
      <vt:lpstr>Arial</vt:lpstr>
      <vt:lpstr>Calibri</vt:lpstr>
      <vt:lpstr>Calibri Light</vt:lpstr>
      <vt:lpstr>Office 佈景主題</vt:lpstr>
      <vt:lpstr>節能減碳做環保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節能減碳做環保</dc:title>
  <dc:creator>user</dc:creator>
  <cp:lastModifiedBy>user</cp:lastModifiedBy>
  <cp:revision>19</cp:revision>
  <dcterms:created xsi:type="dcterms:W3CDTF">2022-12-22T09:52:34Z</dcterms:created>
  <dcterms:modified xsi:type="dcterms:W3CDTF">2023-01-11T03:14:03Z</dcterms:modified>
</cp:coreProperties>
</file>