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0066"/>
    <a:srgbClr val="FF9900"/>
    <a:srgbClr val="9933FF"/>
    <a:srgbClr val="FF6699"/>
    <a:srgbClr val="FF33CC"/>
    <a:srgbClr val="3399FF"/>
    <a:srgbClr val="9999FF"/>
    <a:srgbClr val="FF99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9" autoAdjust="0"/>
    <p:restoredTop sz="94660"/>
  </p:normalViewPr>
  <p:slideViewPr>
    <p:cSldViewPr snapToGrid="0">
      <p:cViewPr varScale="1">
        <p:scale>
          <a:sx n="94" d="100"/>
          <a:sy n="94" d="100"/>
        </p:scale>
        <p:origin x="12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EAEF-4F6B-4949-AEE8-F5B2D19461D3}" type="datetimeFigureOut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BE63-E481-441E-90C2-45B457404D0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5482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EAEF-4F6B-4949-AEE8-F5B2D19461D3}" type="datetimeFigureOut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BE63-E481-441E-90C2-45B457404D0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280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EAEF-4F6B-4949-AEE8-F5B2D19461D3}" type="datetimeFigureOut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BE63-E481-441E-90C2-45B457404D0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8313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EAEF-4F6B-4949-AEE8-F5B2D19461D3}" type="datetimeFigureOut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BE63-E481-441E-90C2-45B457404D0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8459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EAEF-4F6B-4949-AEE8-F5B2D19461D3}" type="datetimeFigureOut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BE63-E481-441E-90C2-45B457404D0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7337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EAEF-4F6B-4949-AEE8-F5B2D19461D3}" type="datetimeFigureOut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BE63-E481-441E-90C2-45B457404D0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93810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EAEF-4F6B-4949-AEE8-F5B2D19461D3}" type="datetimeFigureOut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BE63-E481-441E-90C2-45B457404D0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8191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EAEF-4F6B-4949-AEE8-F5B2D19461D3}" type="datetimeFigureOut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BE63-E481-441E-90C2-45B457404D0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1512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EAEF-4F6B-4949-AEE8-F5B2D19461D3}" type="datetimeFigureOut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BE63-E481-441E-90C2-45B457404D0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0410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EAEF-4F6B-4949-AEE8-F5B2D19461D3}" type="datetimeFigureOut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BE63-E481-441E-90C2-45B457404D0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790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EAEF-4F6B-4949-AEE8-F5B2D19461D3}" type="datetimeFigureOut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BE63-E481-441E-90C2-45B457404D0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40553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2EAEF-4F6B-4949-AEE8-F5B2D19461D3}" type="datetimeFigureOut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CBE63-E481-441E-90C2-45B457404D0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314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cdc.media-net.com.tw/Mac/Mac_index.aspx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14319" y="445505"/>
            <a:ext cx="6495992" cy="13433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zh-TW" altLang="en-US" sz="5400" b="1" cap="none" spc="0" dirty="0">
                <a:ln w="28575">
                  <a:solidFill>
                    <a:schemeClr val="bg1"/>
                  </a:solidFill>
                  <a:prstDash val="solid"/>
                </a:ln>
                <a:solidFill>
                  <a:srgbClr val="9933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華康海報體 Std W12" panose="040B0C00000000000000" pitchFamily="82" charset="-120"/>
                <a:ea typeface="華康海報體 Std W12" panose="040B0C00000000000000" pitchFamily="82" charset="-120"/>
              </a:rPr>
              <a:t>防治登革熱</a:t>
            </a:r>
          </a:p>
        </p:txBody>
      </p:sp>
      <p:sp>
        <p:nvSpPr>
          <p:cNvPr id="11" name="文字方塊 10"/>
          <p:cNvSpPr txBox="1"/>
          <p:nvPr/>
        </p:nvSpPr>
        <p:spPr>
          <a:xfrm>
            <a:off x="2809667" y="1999647"/>
            <a:ext cx="3305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滅蚊大作戰</a:t>
            </a:r>
          </a:p>
        </p:txBody>
      </p:sp>
      <p:sp>
        <p:nvSpPr>
          <p:cNvPr id="3" name="禁止標誌 2">
            <a:extLst>
              <a:ext uri="{FF2B5EF4-FFF2-40B4-BE49-F238E27FC236}">
                <a16:creationId xmlns:a16="http://schemas.microsoft.com/office/drawing/2014/main" id="{BBDB50BB-F1E1-40A6-8162-04CD07826F3C}"/>
              </a:ext>
            </a:extLst>
          </p:cNvPr>
          <p:cNvSpPr/>
          <p:nvPr/>
        </p:nvSpPr>
        <p:spPr>
          <a:xfrm>
            <a:off x="2630318" y="2795187"/>
            <a:ext cx="3883364" cy="3883364"/>
          </a:xfrm>
          <a:prstGeom prst="noSmoking">
            <a:avLst>
              <a:gd name="adj" fmla="val 969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pic>
        <p:nvPicPr>
          <p:cNvPr id="15" name="圖片 14" descr="一張含有 時鐘 的圖片&#10;&#10;自動產生的描述">
            <a:extLst>
              <a:ext uri="{FF2B5EF4-FFF2-40B4-BE49-F238E27FC236}">
                <a16:creationId xmlns:a16="http://schemas.microsoft.com/office/drawing/2014/main" id="{BDF0C542-8772-4273-BE28-6341BD25B7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821" y="3087574"/>
            <a:ext cx="4381142" cy="3651638"/>
          </a:xfrm>
          <a:prstGeom prst="rect">
            <a:avLst/>
          </a:prstGeom>
        </p:spPr>
      </p:pic>
      <p:pic>
        <p:nvPicPr>
          <p:cNvPr id="16" name="圖片 15" descr="一張含有 時鐘 的圖片&#10;&#10;自動產生的描述">
            <a:extLst>
              <a:ext uri="{FF2B5EF4-FFF2-40B4-BE49-F238E27FC236}">
                <a16:creationId xmlns:a16="http://schemas.microsoft.com/office/drawing/2014/main" id="{D4CB1E9F-42CD-4D8C-9027-C7F8019DE06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452" y="2613240"/>
            <a:ext cx="2256486" cy="1880758"/>
          </a:xfrm>
          <a:prstGeom prst="rect">
            <a:avLst/>
          </a:prstGeom>
        </p:spPr>
      </p:pic>
      <p:pic>
        <p:nvPicPr>
          <p:cNvPr id="17" name="圖片 16" descr="一張含有 時鐘 的圖片&#10;&#10;自動產生的描述">
            <a:extLst>
              <a:ext uri="{FF2B5EF4-FFF2-40B4-BE49-F238E27FC236}">
                <a16:creationId xmlns:a16="http://schemas.microsoft.com/office/drawing/2014/main" id="{F06E0356-F8C4-4C52-9F3C-B1B6B0B776A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354" y="4775535"/>
            <a:ext cx="1984573" cy="1654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778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022405" y="2675463"/>
            <a:ext cx="71168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病媒蚊會傳播病毒與細菌，人類一旦被叮咬，就很有可能感染嚴重的急性傳染病</a:t>
            </a:r>
            <a:r>
              <a:rPr lang="en-US" altLang="zh-TW" sz="3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登革熱！要防治登革熱，讓我們從杜絕孳生源、消滅病媒蚊開始吧！</a:t>
            </a:r>
          </a:p>
        </p:txBody>
      </p:sp>
      <p:sp>
        <p:nvSpPr>
          <p:cNvPr id="3" name="文字方塊 2"/>
          <p:cNvSpPr txBox="1"/>
          <p:nvPr/>
        </p:nvSpPr>
        <p:spPr>
          <a:xfrm>
            <a:off x="1515912" y="1422401"/>
            <a:ext cx="61298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rgbClr val="FF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消滅病媒蚊</a:t>
            </a:r>
          </a:p>
        </p:txBody>
      </p:sp>
    </p:spTree>
    <p:extLst>
      <p:ext uri="{BB962C8B-B14F-4D97-AF65-F5344CB8AC3E}">
        <p14:creationId xmlns:p14="http://schemas.microsoft.com/office/powerpoint/2010/main" val="2975803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箭號: 燕尾形向右 7">
            <a:hlinkClick r:id="rId2"/>
            <a:extLst>
              <a:ext uri="{FF2B5EF4-FFF2-40B4-BE49-F238E27FC236}">
                <a16:creationId xmlns:a16="http://schemas.microsoft.com/office/drawing/2014/main" id="{7A6D6023-7943-4AF4-BDBB-AEB0EE08E620}"/>
              </a:ext>
            </a:extLst>
          </p:cNvPr>
          <p:cNvSpPr/>
          <p:nvPr/>
        </p:nvSpPr>
        <p:spPr>
          <a:xfrm>
            <a:off x="6705746" y="5040925"/>
            <a:ext cx="2070609" cy="810707"/>
          </a:xfrm>
          <a:prstGeom prst="notchedRightArrow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疾管署兒童網</a:t>
            </a: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40C77470-C574-4B07-9834-D48E64E94F46}"/>
              </a:ext>
            </a:extLst>
          </p:cNvPr>
          <p:cNvSpPr txBox="1"/>
          <p:nvPr/>
        </p:nvSpPr>
        <p:spPr>
          <a:xfrm>
            <a:off x="1515912" y="417689"/>
            <a:ext cx="61298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rgbClr val="FF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杜絕孳生源四訣竅</a:t>
            </a: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DBB6376F-C661-4BB2-9149-02E702D49B14}"/>
              </a:ext>
            </a:extLst>
          </p:cNvPr>
          <p:cNvSpPr txBox="1"/>
          <p:nvPr/>
        </p:nvSpPr>
        <p:spPr>
          <a:xfrm>
            <a:off x="1794933" y="2032000"/>
            <a:ext cx="585084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5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巡</a:t>
            </a:r>
            <a:endParaRPr lang="en-US" altLang="zh-TW" sz="25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5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巡檢容器</a:t>
            </a:r>
            <a:endParaRPr lang="en-US" altLang="zh-TW" sz="25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5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倒</a:t>
            </a:r>
            <a:endParaRPr lang="en-US" altLang="zh-TW" sz="25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5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倒掉積水</a:t>
            </a:r>
            <a:endParaRPr lang="en-US" altLang="zh-TW" sz="25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5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清</a:t>
            </a:r>
            <a:endParaRPr lang="en-US" altLang="zh-TW" sz="25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5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清潔容器</a:t>
            </a:r>
            <a:endParaRPr lang="en-US" altLang="zh-TW" sz="25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5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刷</a:t>
            </a:r>
            <a:endParaRPr lang="en-US" altLang="zh-TW" sz="25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5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刷除蟲卵</a:t>
            </a:r>
          </a:p>
        </p:txBody>
      </p:sp>
    </p:spTree>
    <p:extLst>
      <p:ext uri="{BB962C8B-B14F-4D97-AF65-F5344CB8AC3E}">
        <p14:creationId xmlns:p14="http://schemas.microsoft.com/office/powerpoint/2010/main" val="3311253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743</TotalTime>
  <Words>77</Words>
  <Application>Microsoft Office PowerPoint</Application>
  <PresentationFormat>如螢幕大小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10" baseType="lpstr">
      <vt:lpstr>華康海報體 Std W12</vt:lpstr>
      <vt:lpstr>微軟正黑體</vt:lpstr>
      <vt:lpstr>新細明體</vt:lpstr>
      <vt:lpstr>Arial</vt:lpstr>
      <vt:lpstr>Calibri</vt:lpstr>
      <vt:lpstr>Calibri Light</vt:lpstr>
      <vt:lpstr>Office 佈景主題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win8 rock</dc:creator>
  <cp:lastModifiedBy>Windows 使用者</cp:lastModifiedBy>
  <cp:revision>43</cp:revision>
  <dcterms:created xsi:type="dcterms:W3CDTF">2017-11-07T04:44:24Z</dcterms:created>
  <dcterms:modified xsi:type="dcterms:W3CDTF">2021-08-26T09:49:08Z</dcterms:modified>
</cp:coreProperties>
</file>