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</p:sldIdLst>
  <p:sldSz cx="9144000" cy="6858000" type="screen4x3"/>
  <p:notesSz cx="6858000" cy="9144000"/>
  <p:photoAlbum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142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136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58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031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330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980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85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276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932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605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813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537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5335E-EE04-4FE9-9923-784070E4A2B3}" type="datetimeFigureOut">
              <a:rPr lang="zh-TW" altLang="en-US" smtClean="0"/>
              <a:t>2023/1/10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11A83-C36C-4386-8B00-614896EDCCF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3811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04-musi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60413" y="331597"/>
            <a:ext cx="487363" cy="487363"/>
          </a:xfrm>
          <a:prstGeom prst="rect">
            <a:avLst/>
          </a:prstGeom>
        </p:spPr>
      </p:pic>
      <p:pic>
        <p:nvPicPr>
          <p:cNvPr id="10" name="內容版面配置區 9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059" y="1176401"/>
            <a:ext cx="3848708" cy="4351338"/>
          </a:xfrm>
        </p:spPr>
      </p:pic>
      <p:pic>
        <p:nvPicPr>
          <p:cNvPr id="11" name="圖片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8" t="22000" r="23814" b="41733"/>
          <a:stretch/>
        </p:blipFill>
        <p:spPr>
          <a:xfrm>
            <a:off x="5900293" y="2165542"/>
            <a:ext cx="1920240" cy="1874520"/>
          </a:xfrm>
          <a:prstGeom prst="rect">
            <a:avLst/>
          </a:prstGeom>
        </p:spPr>
      </p:pic>
      <p:pic>
        <p:nvPicPr>
          <p:cNvPr id="12" name="內容版面配置區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059" y="1322705"/>
            <a:ext cx="3848708" cy="4351338"/>
          </a:xfrm>
          <a:prstGeom prst="rect">
            <a:avLst/>
          </a:prstGeom>
        </p:spPr>
      </p:pic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29184" y="2039113"/>
            <a:ext cx="4718304" cy="2764663"/>
          </a:xfrm>
        </p:spPr>
        <p:txBody>
          <a:bodyPr>
            <a:prstTxWarp prst="textWave1">
              <a:avLst/>
            </a:prstTxWarp>
            <a:normAutofit/>
          </a:bodyPr>
          <a:lstStyle/>
          <a:p>
            <a:r>
              <a:rPr lang="zh-TW" altLang="en-US" sz="8000" dirty="0">
                <a:ln w="0"/>
                <a:gradFill>
                  <a:gsLst>
                    <a:gs pos="0">
                      <a:srgbClr val="FF3399"/>
                    </a:gs>
                    <a:gs pos="100000">
                      <a:srgbClr val="7030A0"/>
                    </a:gs>
                  </a:gsLst>
                  <a:lin ang="5400000" scaled="1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華康海報體 Std W12" panose="040B0C00000000000000" pitchFamily="82" charset="-120"/>
                <a:ea typeface="華康海報體 Std W12" panose="040B0C00000000000000" pitchFamily="82" charset="-120"/>
              </a:rPr>
              <a:t>精彩生活</a:t>
            </a:r>
            <a:br>
              <a:rPr lang="en-US" altLang="zh-TW" sz="8000" dirty="0">
                <a:ln w="0"/>
                <a:gradFill>
                  <a:gsLst>
                    <a:gs pos="0">
                      <a:srgbClr val="FF3399"/>
                    </a:gs>
                    <a:gs pos="100000">
                      <a:srgbClr val="7030A0"/>
                    </a:gs>
                  </a:gsLst>
                  <a:lin ang="5400000" scaled="1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華康海報體 Std W12" panose="040B0C00000000000000" pitchFamily="82" charset="-120"/>
                <a:ea typeface="華康海報體 Std W12" panose="040B0C00000000000000" pitchFamily="82" charset="-120"/>
              </a:rPr>
            </a:br>
            <a:r>
              <a:rPr lang="zh-TW" altLang="en-US" sz="8000" dirty="0">
                <a:ln w="0"/>
                <a:gradFill>
                  <a:gsLst>
                    <a:gs pos="0">
                      <a:srgbClr val="FF3399"/>
                    </a:gs>
                    <a:gs pos="100000">
                      <a:srgbClr val="7030A0"/>
                    </a:gs>
                  </a:gsLst>
                  <a:lin ang="5400000" scaled="1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華康海報體 Std W12" panose="040B0C00000000000000" pitchFamily="82" charset="-120"/>
                <a:ea typeface="華康海報體 Std W12" panose="040B0C00000000000000" pitchFamily="82" charset="-120"/>
              </a:rPr>
              <a:t>快樂頌</a:t>
            </a:r>
          </a:p>
        </p:txBody>
      </p:sp>
    </p:spTree>
    <p:extLst>
      <p:ext uri="{BB962C8B-B14F-4D97-AF65-F5344CB8AC3E}">
        <p14:creationId xmlns:p14="http://schemas.microsoft.com/office/powerpoint/2010/main" val="137209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4A0C7B5-D8B3-4F6C-AD53-40E9DA44D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B58D64F-F12D-4168-84DA-A7A7B0BAA38A}"/>
              </a:ext>
            </a:extLst>
          </p:cNvPr>
          <p:cNvSpPr txBox="1"/>
          <p:nvPr/>
        </p:nvSpPr>
        <p:spPr>
          <a:xfrm>
            <a:off x="2578608" y="5148072"/>
            <a:ext cx="4187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6000" dirty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  <a:latin typeface="華康粗圓體" panose="020F0709000000000000" pitchFamily="49" charset="-120"/>
                <a:ea typeface="華康粗圓體" panose="020F0709000000000000" pitchFamily="49" charset="-120"/>
              </a:rPr>
              <a:t>景美人更美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E636523C-FD95-4E06-AD1D-5049D1F3E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444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253CC0A2-886D-4348-8CFF-00F2A66B4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2390C8CD-2907-4014-9288-9EFA4081E6CF}"/>
              </a:ext>
            </a:extLst>
          </p:cNvPr>
          <p:cNvSpPr txBox="1"/>
          <p:nvPr/>
        </p:nvSpPr>
        <p:spPr>
          <a:xfrm>
            <a:off x="1216152" y="5148072"/>
            <a:ext cx="7150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6000" dirty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  <a:latin typeface="華康粗圓體" panose="020F0709000000000000" pitchFamily="49" charset="-120"/>
                <a:ea typeface="華康粗圓體" panose="020F0709000000000000" pitchFamily="49" charset="-120"/>
              </a:rPr>
              <a:t>右邊的同學，你醒醒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C5FCAC94-4C22-4C8A-A2A3-00A4EAE0C9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7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194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DF56F451-D3C6-4A16-8F05-C44865DBCA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978408" y="5148072"/>
            <a:ext cx="7150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6000" dirty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  <a:latin typeface="華康粗圓體" panose="020F0709000000000000" pitchFamily="49" charset="-120"/>
                <a:ea typeface="華康粗圓體" panose="020F0709000000000000" pitchFamily="49" charset="-120"/>
              </a:rPr>
              <a:t>不彈也要湊熱鬧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A97D9EDD-6D7F-4850-BDF4-D41BE76FFF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7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019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21</Words>
  <Application>Microsoft Office PowerPoint</Application>
  <PresentationFormat>如螢幕大小 (4:3)</PresentationFormat>
  <Paragraphs>4</Paragraphs>
  <Slides>4</Slides>
  <Notes>0</Notes>
  <HiddenSlides>0</HiddenSlides>
  <MMClips>1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0" baseType="lpstr">
      <vt:lpstr>華康海報體 Std W12</vt:lpstr>
      <vt:lpstr>華康粗圓體</vt:lpstr>
      <vt:lpstr>Arial</vt:lpstr>
      <vt:lpstr>Calibri</vt:lpstr>
      <vt:lpstr>Calibri Light</vt:lpstr>
      <vt:lpstr>Office 佈景主題</vt:lpstr>
      <vt:lpstr>精彩生活 快樂頌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台灣 特有動物展</dc:title>
  <dc:creator>win8 rock</dc:creator>
  <cp:lastModifiedBy>user</cp:lastModifiedBy>
  <cp:revision>11</cp:revision>
  <dcterms:created xsi:type="dcterms:W3CDTF">2014-12-11T08:05:41Z</dcterms:created>
  <dcterms:modified xsi:type="dcterms:W3CDTF">2023-01-10T03:29:10Z</dcterms:modified>
</cp:coreProperties>
</file>