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56" d="100"/>
          <a:sy n="56" d="100"/>
        </p:scale>
        <p:origin x="48" y="4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47493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992111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317584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8433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43250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692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5506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8359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227004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313482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32464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F05FC5-B9AC-4D10-A5B2-7736BC10D433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89216-CA73-4000-91DF-AFE31F5F437C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00532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9BD4B8-2DD4-4883-9FD6-2E4E3F5E88B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4AFB70A7-1692-4C94-9B72-A0A203DA10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9205643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 佈景主題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佈景主題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佈景主題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</TotalTime>
  <Words>0</Words>
  <Application>Microsoft Office PowerPoint</Application>
  <PresentationFormat>如螢幕大小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55</cp:revision>
  <dcterms:created xsi:type="dcterms:W3CDTF">2018-06-05T02:58:40Z</dcterms:created>
  <dcterms:modified xsi:type="dcterms:W3CDTF">2018-06-05T03:25:42Z</dcterms:modified>
</cp:coreProperties>
</file>

<file path=docProps/thumbnail.jpeg>
</file>