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3152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559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603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994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429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047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178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291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921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738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715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EE23E-4B10-4DB9-B1BF-C59C113A803D}" type="datetimeFigureOut">
              <a:rPr lang="zh-TW" altLang="en-US" smtClean="0"/>
              <a:t>2022/12/27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113B-BF11-4571-975F-BAAF129A6E1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28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B6E71D6-088A-48FB-839F-20F564E2E7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我的寵物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E809487-71BF-4044-B833-EA49D882B4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名字：柴柴</a:t>
            </a:r>
            <a:endParaRPr lang="en-US" altLang="zh-TW" dirty="0"/>
          </a:p>
          <a:p>
            <a:r>
              <a:rPr lang="zh-TW" altLang="en-US" dirty="0"/>
              <a:t>年齡：</a:t>
            </a:r>
            <a:r>
              <a:rPr lang="en-US" altLang="zh-TW" dirty="0"/>
              <a:t>2</a:t>
            </a:r>
            <a:r>
              <a:rPr lang="zh-TW" altLang="en-US" dirty="0"/>
              <a:t>歲</a:t>
            </a:r>
            <a:endParaRPr lang="en-US" altLang="zh-TW" dirty="0"/>
          </a:p>
          <a:p>
            <a:r>
              <a:rPr lang="zh-TW" altLang="en-US" dirty="0"/>
              <a:t>專長：裝傻</a:t>
            </a:r>
          </a:p>
        </p:txBody>
      </p:sp>
    </p:spTree>
    <p:extLst>
      <p:ext uri="{BB962C8B-B14F-4D97-AF65-F5344CB8AC3E}">
        <p14:creationId xmlns:p14="http://schemas.microsoft.com/office/powerpoint/2010/main" val="1213849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14</Words>
  <Application>Microsoft Office PowerPoint</Application>
  <PresentationFormat>如螢幕大小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佈景主題</vt:lpstr>
      <vt:lpstr>我的寵物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我的寵物</dc:title>
  <dc:creator>user</dc:creator>
  <cp:lastModifiedBy>user</cp:lastModifiedBy>
  <cp:revision>2</cp:revision>
  <dcterms:created xsi:type="dcterms:W3CDTF">2022-12-27T08:24:28Z</dcterms:created>
  <dcterms:modified xsi:type="dcterms:W3CDTF">2022-12-27T08:45:13Z</dcterms:modified>
</cp:coreProperties>
</file>