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32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2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2022/12/28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3677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2022/12/28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8089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2022/12/28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66669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2022/12/28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697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2022/12/28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9747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2022/12/28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3645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2022/12/28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55396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2022/12/28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809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2022/12/28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8340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2022/12/28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0907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2022/12/28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68063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3E7D7-810A-4199-A7BA-E751CF698EBE}" type="datetimeFigureOut">
              <a:rPr lang="zh-TW" altLang="en-US" smtClean="0"/>
              <a:t>2022/12/28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201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38947" y="0"/>
            <a:ext cx="2346592" cy="234659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73394" y="1814916"/>
            <a:ext cx="5738849" cy="23465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zh-TW" altLang="en-US" sz="5400" b="1" dirty="0">
                <a:ln w="38100">
                  <a:solidFill>
                    <a:schemeClr val="bg1"/>
                  </a:solidFill>
                  <a:prstDash val="solid"/>
                </a:ln>
                <a:solidFill>
                  <a:srgbClr val="FF339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自我介紹</a:t>
            </a:r>
          </a:p>
        </p:txBody>
      </p:sp>
    </p:spTree>
    <p:extLst>
      <p:ext uri="{BB962C8B-B14F-4D97-AF65-F5344CB8AC3E}">
        <p14:creationId xmlns:p14="http://schemas.microsoft.com/office/powerpoint/2010/main" val="241904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01183" y="1174282"/>
            <a:ext cx="2645128" cy="1325563"/>
          </a:xfrm>
        </p:spPr>
        <p:txBody>
          <a:bodyPr>
            <a:normAutofit/>
          </a:bodyPr>
          <a:lstStyle/>
          <a:p>
            <a:r>
              <a:rPr lang="zh-TW" altLang="en-US" sz="6000" dirty="0">
                <a:solidFill>
                  <a:srgbClr val="FF6699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王小宇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01183" y="2634781"/>
            <a:ext cx="4011083" cy="2125486"/>
          </a:xfrm>
        </p:spPr>
        <p:txBody>
          <a:bodyPr>
            <a:normAutofit/>
          </a:bodyPr>
          <a:lstStyle/>
          <a:p>
            <a:pPr marL="571500" lvl="0" indent="-571500">
              <a:buClr>
                <a:srgbClr val="FF9900"/>
              </a:buClr>
              <a:buSzPts val="4049"/>
              <a:buFont typeface="Wingdings" panose="05000000000000000000" pitchFamily="2" charset="2"/>
              <a:buChar char="u"/>
            </a:pPr>
            <a:r>
              <a:rPr lang="zh-TW" altLang="en-US" sz="4000" dirty="0">
                <a:latin typeface="華康中圓體" pitchFamily="49"/>
                <a:ea typeface="華康中圓體" pitchFamily="49"/>
              </a:rPr>
              <a:t>血型：</a:t>
            </a:r>
            <a:r>
              <a:rPr lang="en-US" altLang="zh-TW" sz="4000" dirty="0">
                <a:latin typeface="Arial" panose="020B0604020202020204" pitchFamily="34" charset="0"/>
                <a:ea typeface="華康中圓體" pitchFamily="49"/>
              </a:rPr>
              <a:t>B </a:t>
            </a:r>
            <a:r>
              <a:rPr lang="zh-TW" altLang="en-US" sz="4000" dirty="0">
                <a:latin typeface="華康中圓體" pitchFamily="49"/>
                <a:ea typeface="華康中圓體" pitchFamily="49"/>
              </a:rPr>
              <a:t>型</a:t>
            </a:r>
          </a:p>
          <a:p>
            <a:pPr marL="571500" lvl="0" indent="-571500">
              <a:buClr>
                <a:srgbClr val="FF9900"/>
              </a:buClr>
              <a:buSzPts val="4049"/>
              <a:buFont typeface="Wingdings" panose="05000000000000000000" pitchFamily="2" charset="2"/>
              <a:buChar char="u"/>
            </a:pPr>
            <a:r>
              <a:rPr lang="zh-TW" altLang="en-US" sz="4000" dirty="0">
                <a:latin typeface="華康中圓體" pitchFamily="49"/>
                <a:ea typeface="華康中圓體" pitchFamily="49"/>
              </a:rPr>
              <a:t>星座：水瓶座</a:t>
            </a:r>
          </a:p>
          <a:p>
            <a:pPr marL="571500" lvl="0" indent="-571500">
              <a:buClr>
                <a:srgbClr val="FF9900"/>
              </a:buClr>
              <a:buSzPts val="4049"/>
              <a:buFont typeface="Wingdings" panose="05000000000000000000" pitchFamily="2" charset="2"/>
              <a:buChar char="u"/>
            </a:pPr>
            <a:r>
              <a:rPr lang="zh-TW" altLang="en-US" sz="4000" dirty="0">
                <a:latin typeface="華康中圓體" pitchFamily="49"/>
                <a:ea typeface="華康中圓體" pitchFamily="49"/>
              </a:rPr>
              <a:t>興趣：打籃球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227686" y="1287404"/>
            <a:ext cx="3094937" cy="44410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0306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251320" y="1469339"/>
            <a:ext cx="2432266" cy="391932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雲朵形圖說文字 4"/>
          <p:cNvSpPr/>
          <p:nvPr/>
        </p:nvSpPr>
        <p:spPr>
          <a:xfrm>
            <a:off x="587023" y="2173236"/>
            <a:ext cx="4301565" cy="2934447"/>
          </a:xfrm>
          <a:prstGeom prst="cloudCallout">
            <a:avLst>
              <a:gd name="adj1" fmla="val 72317"/>
              <a:gd name="adj2" fmla="val -36295"/>
            </a:avLst>
          </a:prstGeom>
          <a:solidFill>
            <a:srgbClr val="FF6699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>
                <a:solidFill>
                  <a:schemeClr val="tx1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請多多指教！</a:t>
            </a:r>
          </a:p>
        </p:txBody>
      </p:sp>
    </p:spTree>
    <p:extLst>
      <p:ext uri="{BB962C8B-B14F-4D97-AF65-F5344CB8AC3E}">
        <p14:creationId xmlns:p14="http://schemas.microsoft.com/office/powerpoint/2010/main" val="295945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514</TotalTime>
  <Words>17</Words>
  <Application>Microsoft Office PowerPoint</Application>
  <PresentationFormat>如螢幕大小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10" baseType="lpstr">
      <vt:lpstr>華康中圓體</vt:lpstr>
      <vt:lpstr>華康海報體 Std W12</vt:lpstr>
      <vt:lpstr>Arial</vt:lpstr>
      <vt:lpstr>Calibri</vt:lpstr>
      <vt:lpstr>Calibri Light</vt:lpstr>
      <vt:lpstr>Wingdings</vt:lpstr>
      <vt:lpstr>Office 佈景主題</vt:lpstr>
      <vt:lpstr>PowerPoint 簡報</vt:lpstr>
      <vt:lpstr>王小宇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win8 rock</dc:creator>
  <cp:lastModifiedBy>user</cp:lastModifiedBy>
  <cp:revision>15</cp:revision>
  <dcterms:created xsi:type="dcterms:W3CDTF">2017-11-06T13:31:25Z</dcterms:created>
  <dcterms:modified xsi:type="dcterms:W3CDTF">2022-12-28T01:42:48Z</dcterms:modified>
</cp:coreProperties>
</file>