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5" autoAdjust="0"/>
    <p:restoredTop sz="94660"/>
  </p:normalViewPr>
  <p:slideViewPr>
    <p:cSldViewPr snapToGrid="0">
      <p:cViewPr>
        <p:scale>
          <a:sx n="100" d="100"/>
          <a:sy n="100" d="100"/>
        </p:scale>
        <p:origin x="1086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7754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輔助字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4815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0264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457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4745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2089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5207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0376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664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029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245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5212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3613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907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5327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272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93E83-A973-4545-9132-A085829F980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5286E21-87B0-4639-A2BD-7FB32F84A6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224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150033" y="1369577"/>
            <a:ext cx="3082898" cy="958844"/>
          </a:xfrm>
        </p:spPr>
        <p:txBody>
          <a:bodyPr/>
          <a:lstStyle/>
          <a:p>
            <a:r>
              <a:rPr lang="zh-TW" altLang="en-US" b="1" dirty="0">
                <a:solidFill>
                  <a:schemeClr val="accent2">
                    <a:lumMod val="75000"/>
                  </a:schemeClr>
                </a:solidFill>
              </a:rPr>
              <a:t>自我介紹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414150" y="2328421"/>
            <a:ext cx="2554664" cy="1727797"/>
          </a:xfrm>
        </p:spPr>
        <p:txBody>
          <a:bodyPr>
            <a:noAutofit/>
          </a:bodyPr>
          <a:lstStyle/>
          <a:p>
            <a:pPr algn="l"/>
            <a:r>
              <a:rPr lang="zh-TW" altLang="en-US" sz="2800" dirty="0">
                <a:solidFill>
                  <a:schemeClr val="tx1"/>
                </a:solidFill>
              </a:rPr>
              <a:t>姓名：王小宇</a:t>
            </a:r>
            <a:endParaRPr lang="en-US" altLang="zh-TW" sz="2800" dirty="0">
              <a:solidFill>
                <a:schemeClr val="tx1"/>
              </a:solidFill>
            </a:endParaRPr>
          </a:p>
          <a:p>
            <a:pPr algn="l"/>
            <a:r>
              <a:rPr lang="zh-TW" altLang="en-US" sz="2800" dirty="0">
                <a:solidFill>
                  <a:schemeClr val="tx1"/>
                </a:solidFill>
              </a:rPr>
              <a:t>星座：水瓶座</a:t>
            </a:r>
            <a:endParaRPr lang="en-US" altLang="zh-TW" sz="2800" dirty="0">
              <a:solidFill>
                <a:schemeClr val="tx1"/>
              </a:solidFill>
            </a:endParaRPr>
          </a:p>
          <a:p>
            <a:pPr algn="l"/>
            <a:r>
              <a:rPr lang="zh-TW" altLang="en-US" sz="2800" dirty="0">
                <a:solidFill>
                  <a:schemeClr val="tx1"/>
                </a:solidFill>
              </a:rPr>
              <a:t>興趣：浮潛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7A448F87-85FE-401B-B82D-0B61504F4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328421"/>
            <a:ext cx="5079386" cy="452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73494"/>
      </p:ext>
    </p:extLst>
  </p:cSld>
  <p:clrMapOvr>
    <a:masterClrMapping/>
  </p:clrMapOvr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848</TotalTime>
  <Words>11</Words>
  <Application>Microsoft Office PowerPoint</Application>
  <PresentationFormat>如螢幕大小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微軟正黑體</vt:lpstr>
      <vt:lpstr>Arial</vt:lpstr>
      <vt:lpstr>Trebuchet MS</vt:lpstr>
      <vt:lpstr>Wingdings 3</vt:lpstr>
      <vt:lpstr>多面向</vt:lpstr>
      <vt:lpstr>自我介紹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win8 rock</dc:creator>
  <cp:lastModifiedBy>Windows 使用者</cp:lastModifiedBy>
  <cp:revision>9</cp:revision>
  <dcterms:created xsi:type="dcterms:W3CDTF">2017-11-16T17:17:09Z</dcterms:created>
  <dcterms:modified xsi:type="dcterms:W3CDTF">2021-08-18T01:13:57Z</dcterms:modified>
</cp:coreProperties>
</file>